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6"/>
  </p:notesMasterIdLst>
  <p:sldIdLst>
    <p:sldId id="258" r:id="rId3"/>
    <p:sldId id="257" r:id="rId4"/>
    <p:sldId id="262" r:id="rId5"/>
    <p:sldId id="263" r:id="rId6"/>
    <p:sldId id="265" r:id="rId7"/>
    <p:sldId id="264" r:id="rId8"/>
    <p:sldId id="261" r:id="rId9"/>
    <p:sldId id="260" r:id="rId10"/>
    <p:sldId id="266" r:id="rId11"/>
    <p:sldId id="272" r:id="rId12"/>
    <p:sldId id="273" r:id="rId13"/>
    <p:sldId id="289" r:id="rId14"/>
    <p:sldId id="290" r:id="rId15"/>
    <p:sldId id="291" r:id="rId16"/>
    <p:sldId id="292" r:id="rId17"/>
    <p:sldId id="271" r:id="rId18"/>
    <p:sldId id="275" r:id="rId19"/>
    <p:sldId id="277" r:id="rId20"/>
    <p:sldId id="278" r:id="rId21"/>
    <p:sldId id="276" r:id="rId22"/>
    <p:sldId id="286" r:id="rId23"/>
    <p:sldId id="279" r:id="rId24"/>
    <p:sldId id="281" r:id="rId25"/>
    <p:sldId id="274" r:id="rId26"/>
    <p:sldId id="280" r:id="rId27"/>
    <p:sldId id="285" r:id="rId28"/>
    <p:sldId id="284" r:id="rId29"/>
    <p:sldId id="287" r:id="rId30"/>
    <p:sldId id="293" r:id="rId31"/>
    <p:sldId id="294" r:id="rId32"/>
    <p:sldId id="295" r:id="rId33"/>
    <p:sldId id="296" r:id="rId34"/>
    <p:sldId id="267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59" d="100"/>
          <a:sy n="59" d="100"/>
        </p:scale>
        <p:origin x="324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łgorzata Cieliczko" userId="259378614350567a" providerId="LiveId" clId="{502C4097-2760-42CB-9E16-D8C76227CC23}"/>
    <pc:docChg chg="undo redo custSel addSld delSld modSld sldOrd">
      <pc:chgData name="Małgorzata Cieliczko" userId="259378614350567a" providerId="LiveId" clId="{502C4097-2760-42CB-9E16-D8C76227CC23}" dt="2026-08-28T23:48:56.460" v="6360" actId="1076"/>
      <pc:docMkLst>
        <pc:docMk/>
      </pc:docMkLst>
      <pc:sldChg chg="addSp modSp mod">
        <pc:chgData name="Małgorzata Cieliczko" userId="259378614350567a" providerId="LiveId" clId="{502C4097-2760-42CB-9E16-D8C76227CC23}" dt="2026-08-28T23:40:53.398" v="6280" actId="1076"/>
        <pc:sldMkLst>
          <pc:docMk/>
          <pc:sldMk cId="3140297252" sldId="260"/>
        </pc:sldMkLst>
        <pc:picChg chg="add mod">
          <ac:chgData name="Małgorzata Cieliczko" userId="259378614350567a" providerId="LiveId" clId="{502C4097-2760-42CB-9E16-D8C76227CC23}" dt="2026-08-28T23:40:53.398" v="6280" actId="1076"/>
          <ac:picMkLst>
            <pc:docMk/>
            <pc:sldMk cId="3140297252" sldId="260"/>
            <ac:picMk id="4" creationId="{73F3D2C5-C92C-8C9F-D008-C4FD96749780}"/>
          </ac:picMkLst>
        </pc:picChg>
      </pc:sldChg>
      <pc:sldChg chg="modSp mod">
        <pc:chgData name="Małgorzata Cieliczko" userId="259378614350567a" providerId="LiveId" clId="{502C4097-2760-42CB-9E16-D8C76227CC23}" dt="2026-08-28T23:41:21.683" v="6284" actId="14100"/>
        <pc:sldMkLst>
          <pc:docMk/>
          <pc:sldMk cId="174003229" sldId="264"/>
        </pc:sldMkLst>
        <pc:picChg chg="mod">
          <ac:chgData name="Małgorzata Cieliczko" userId="259378614350567a" providerId="LiveId" clId="{502C4097-2760-42CB-9E16-D8C76227CC23}" dt="2026-08-28T23:41:21.683" v="6284" actId="14100"/>
          <ac:picMkLst>
            <pc:docMk/>
            <pc:sldMk cId="174003229" sldId="264"/>
            <ac:picMk id="7" creationId="{406A8978-E7D6-4DCF-E12F-01475B0E901F}"/>
          </ac:picMkLst>
        </pc:picChg>
      </pc:sldChg>
      <pc:sldChg chg="addSp delSp modSp mod">
        <pc:chgData name="Małgorzata Cieliczko" userId="259378614350567a" providerId="LiveId" clId="{502C4097-2760-42CB-9E16-D8C76227CC23}" dt="2026-08-28T23:40:44.465" v="6279" actId="1076"/>
        <pc:sldMkLst>
          <pc:docMk/>
          <pc:sldMk cId="934187943" sldId="266"/>
        </pc:sldMkLst>
        <pc:picChg chg="del">
          <ac:chgData name="Małgorzata Cieliczko" userId="259378614350567a" providerId="LiveId" clId="{502C4097-2760-42CB-9E16-D8C76227CC23}" dt="2026-08-28T23:40:36.294" v="6277" actId="478"/>
          <ac:picMkLst>
            <pc:docMk/>
            <pc:sldMk cId="934187943" sldId="266"/>
            <ac:picMk id="3" creationId="{4E2A9421-3F76-79E4-4644-7BF6098606C2}"/>
          </ac:picMkLst>
        </pc:picChg>
        <pc:picChg chg="add del mod">
          <ac:chgData name="Małgorzata Cieliczko" userId="259378614350567a" providerId="LiveId" clId="{502C4097-2760-42CB-9E16-D8C76227CC23}" dt="2026-08-28T23:40:33.799" v="6276" actId="22"/>
          <ac:picMkLst>
            <pc:docMk/>
            <pc:sldMk cId="934187943" sldId="266"/>
            <ac:picMk id="4" creationId="{C873553C-E4D6-4D11-0F62-957AC2CC4FDE}"/>
          </ac:picMkLst>
        </pc:picChg>
        <pc:picChg chg="add mod">
          <ac:chgData name="Małgorzata Cieliczko" userId="259378614350567a" providerId="LiveId" clId="{502C4097-2760-42CB-9E16-D8C76227CC23}" dt="2026-08-28T23:40:44.465" v="6279" actId="1076"/>
          <ac:picMkLst>
            <pc:docMk/>
            <pc:sldMk cId="934187943" sldId="266"/>
            <ac:picMk id="6" creationId="{66D331F1-2CFA-2410-053F-DCD21A416024}"/>
          </ac:picMkLst>
        </pc:picChg>
      </pc:sldChg>
      <pc:sldChg chg="addSp delSp modSp mod">
        <pc:chgData name="Małgorzata Cieliczko" userId="259378614350567a" providerId="LiveId" clId="{502C4097-2760-42CB-9E16-D8C76227CC23}" dt="2026-08-28T23:43:11.393" v="6302" actId="1076"/>
        <pc:sldMkLst>
          <pc:docMk/>
          <pc:sldMk cId="1922093503" sldId="271"/>
        </pc:sldMkLst>
        <pc:picChg chg="del">
          <ac:chgData name="Małgorzata Cieliczko" userId="259378614350567a" providerId="LiveId" clId="{502C4097-2760-42CB-9E16-D8C76227CC23}" dt="2026-08-28T23:43:01.617" v="6299" actId="478"/>
          <ac:picMkLst>
            <pc:docMk/>
            <pc:sldMk cId="1922093503" sldId="271"/>
            <ac:picMk id="3" creationId="{243AF430-AA72-8A06-16D0-F90AB229930F}"/>
          </ac:picMkLst>
        </pc:picChg>
        <pc:picChg chg="add mod">
          <ac:chgData name="Małgorzata Cieliczko" userId="259378614350567a" providerId="LiveId" clId="{502C4097-2760-42CB-9E16-D8C76227CC23}" dt="2026-08-28T23:43:11.393" v="6302" actId="1076"/>
          <ac:picMkLst>
            <pc:docMk/>
            <pc:sldMk cId="1922093503" sldId="271"/>
            <ac:picMk id="4" creationId="{C8A181BD-97AF-E8E0-9B39-C2ECB0CC37CB}"/>
          </ac:picMkLst>
        </pc:picChg>
      </pc:sldChg>
      <pc:sldChg chg="addSp delSp modSp mod">
        <pc:chgData name="Małgorzata Cieliczko" userId="259378614350567a" providerId="LiveId" clId="{502C4097-2760-42CB-9E16-D8C76227CC23}" dt="2026-08-28T23:41:38.130" v="6285" actId="1076"/>
        <pc:sldMkLst>
          <pc:docMk/>
          <pc:sldMk cId="978785837" sldId="272"/>
        </pc:sldMkLst>
        <pc:picChg chg="del">
          <ac:chgData name="Małgorzata Cieliczko" userId="259378614350567a" providerId="LiveId" clId="{502C4097-2760-42CB-9E16-D8C76227CC23}" dt="2026-08-28T23:41:00.884" v="6281" actId="478"/>
          <ac:picMkLst>
            <pc:docMk/>
            <pc:sldMk cId="978785837" sldId="272"/>
            <ac:picMk id="3" creationId="{F7126AED-9F1C-7715-B9CB-1181ED6F2C3B}"/>
          </ac:picMkLst>
        </pc:picChg>
        <pc:picChg chg="add mod">
          <ac:chgData name="Małgorzata Cieliczko" userId="259378614350567a" providerId="LiveId" clId="{502C4097-2760-42CB-9E16-D8C76227CC23}" dt="2026-08-28T23:41:38.130" v="6285" actId="1076"/>
          <ac:picMkLst>
            <pc:docMk/>
            <pc:sldMk cId="978785837" sldId="272"/>
            <ac:picMk id="5" creationId="{2799EC1D-4D11-FD98-4205-2BE096E55857}"/>
          </ac:picMkLst>
        </pc:picChg>
      </pc:sldChg>
      <pc:sldChg chg="addSp delSp modSp add mod ord">
        <pc:chgData name="Małgorzata Cieliczko" userId="259378614350567a" providerId="LiveId" clId="{502C4097-2760-42CB-9E16-D8C76227CC23}" dt="2026-08-28T23:42:17.162" v="6289" actId="1076"/>
        <pc:sldMkLst>
          <pc:docMk/>
          <pc:sldMk cId="3975711403" sldId="273"/>
        </pc:sldMkLst>
        <pc:picChg chg="del">
          <ac:chgData name="Małgorzata Cieliczko" userId="259378614350567a" providerId="LiveId" clId="{502C4097-2760-42CB-9E16-D8C76227CC23}" dt="2026-08-28T23:39:48.553" v="6267" actId="478"/>
          <ac:picMkLst>
            <pc:docMk/>
            <pc:sldMk cId="3975711403" sldId="273"/>
            <ac:picMk id="3" creationId="{AADC7DAD-5821-45F4-008D-7BF8169FE647}"/>
          </ac:picMkLst>
        </pc:picChg>
        <pc:picChg chg="add mod">
          <ac:chgData name="Małgorzata Cieliczko" userId="259378614350567a" providerId="LiveId" clId="{502C4097-2760-42CB-9E16-D8C76227CC23}" dt="2026-08-28T23:42:17.162" v="6289" actId="1076"/>
          <ac:picMkLst>
            <pc:docMk/>
            <pc:sldMk cId="3975711403" sldId="273"/>
            <ac:picMk id="4" creationId="{EF4157C8-A7E3-D426-8703-C6A7DF5A4D1B}"/>
          </ac:picMkLst>
        </pc:picChg>
      </pc:sldChg>
      <pc:sldChg chg="addSp delSp modSp mod">
        <pc:chgData name="Małgorzata Cieliczko" userId="259378614350567a" providerId="LiveId" clId="{502C4097-2760-42CB-9E16-D8C76227CC23}" dt="2026-08-28T23:44:54.016" v="6329" actId="1076"/>
        <pc:sldMkLst>
          <pc:docMk/>
          <pc:sldMk cId="4252658491" sldId="274"/>
        </pc:sldMkLst>
        <pc:picChg chg="del">
          <ac:chgData name="Małgorzata Cieliczko" userId="259378614350567a" providerId="LiveId" clId="{502C4097-2760-42CB-9E16-D8C76227CC23}" dt="2026-08-28T23:44:43.645" v="6326" actId="478"/>
          <ac:picMkLst>
            <pc:docMk/>
            <pc:sldMk cId="4252658491" sldId="274"/>
            <ac:picMk id="3" creationId="{88D0B26A-C742-8856-FEC0-9ECED8586815}"/>
          </ac:picMkLst>
        </pc:picChg>
        <pc:picChg chg="add mod">
          <ac:chgData name="Małgorzata Cieliczko" userId="259378614350567a" providerId="LiveId" clId="{502C4097-2760-42CB-9E16-D8C76227CC23}" dt="2026-08-28T23:44:54.016" v="6329" actId="1076"/>
          <ac:picMkLst>
            <pc:docMk/>
            <pc:sldMk cId="4252658491" sldId="274"/>
            <ac:picMk id="5" creationId="{D7319B1D-547F-0C3D-D631-12116B22A9E7}"/>
          </ac:picMkLst>
        </pc:picChg>
      </pc:sldChg>
      <pc:sldChg chg="addSp delSp modSp mod">
        <pc:chgData name="Małgorzata Cieliczko" userId="259378614350567a" providerId="LiveId" clId="{502C4097-2760-42CB-9E16-D8C76227CC23}" dt="2026-08-28T23:43:22.957" v="6305" actId="1076"/>
        <pc:sldMkLst>
          <pc:docMk/>
          <pc:sldMk cId="1149796854" sldId="275"/>
        </pc:sldMkLst>
        <pc:picChg chg="del">
          <ac:chgData name="Małgorzata Cieliczko" userId="259378614350567a" providerId="LiveId" clId="{502C4097-2760-42CB-9E16-D8C76227CC23}" dt="2026-08-28T23:43:18.398" v="6303" actId="478"/>
          <ac:picMkLst>
            <pc:docMk/>
            <pc:sldMk cId="1149796854" sldId="275"/>
            <ac:picMk id="3" creationId="{ED154D9E-3169-1025-CC62-BD593B0BECFC}"/>
          </ac:picMkLst>
        </pc:picChg>
        <pc:picChg chg="add mod">
          <ac:chgData name="Małgorzata Cieliczko" userId="259378614350567a" providerId="LiveId" clId="{502C4097-2760-42CB-9E16-D8C76227CC23}" dt="2026-08-28T23:43:22.957" v="6305" actId="1076"/>
          <ac:picMkLst>
            <pc:docMk/>
            <pc:sldMk cId="1149796854" sldId="275"/>
            <ac:picMk id="4" creationId="{5E411CBF-03D2-21BF-763C-766DA4511776}"/>
          </ac:picMkLst>
        </pc:picChg>
      </pc:sldChg>
      <pc:sldChg chg="addSp delSp modSp mod">
        <pc:chgData name="Małgorzata Cieliczko" userId="259378614350567a" providerId="LiveId" clId="{502C4097-2760-42CB-9E16-D8C76227CC23}" dt="2026-08-28T23:43:51.647" v="6315" actId="1076"/>
        <pc:sldMkLst>
          <pc:docMk/>
          <pc:sldMk cId="3470487839" sldId="276"/>
        </pc:sldMkLst>
        <pc:picChg chg="del">
          <ac:chgData name="Małgorzata Cieliczko" userId="259378614350567a" providerId="LiveId" clId="{502C4097-2760-42CB-9E16-D8C76227CC23}" dt="2026-08-28T23:43:47.852" v="6313" actId="478"/>
          <ac:picMkLst>
            <pc:docMk/>
            <pc:sldMk cId="3470487839" sldId="276"/>
            <ac:picMk id="3" creationId="{382F1775-542F-EE7E-40E4-B1AD7ED51E0A}"/>
          </ac:picMkLst>
        </pc:picChg>
        <pc:picChg chg="add mod">
          <ac:chgData name="Małgorzata Cieliczko" userId="259378614350567a" providerId="LiveId" clId="{502C4097-2760-42CB-9E16-D8C76227CC23}" dt="2026-08-28T23:43:51.647" v="6315" actId="1076"/>
          <ac:picMkLst>
            <pc:docMk/>
            <pc:sldMk cId="3470487839" sldId="276"/>
            <ac:picMk id="4" creationId="{3579CF70-40AC-3044-40E8-AFFCA5C9A7AB}"/>
          </ac:picMkLst>
        </pc:picChg>
      </pc:sldChg>
      <pc:sldChg chg="addSp delSp modSp mod">
        <pc:chgData name="Małgorzata Cieliczko" userId="259378614350567a" providerId="LiveId" clId="{502C4097-2760-42CB-9E16-D8C76227CC23}" dt="2026-08-28T23:43:36.157" v="6309" actId="1076"/>
        <pc:sldMkLst>
          <pc:docMk/>
          <pc:sldMk cId="4078182053" sldId="277"/>
        </pc:sldMkLst>
        <pc:picChg chg="del">
          <ac:chgData name="Małgorzata Cieliczko" userId="259378614350567a" providerId="LiveId" clId="{502C4097-2760-42CB-9E16-D8C76227CC23}" dt="2026-08-28T23:43:26.379" v="6306" actId="478"/>
          <ac:picMkLst>
            <pc:docMk/>
            <pc:sldMk cId="4078182053" sldId="277"/>
            <ac:picMk id="3" creationId="{772F5E5C-6D29-8A30-85D2-F9F3C65B9550}"/>
          </ac:picMkLst>
        </pc:picChg>
        <pc:picChg chg="add mod">
          <ac:chgData name="Małgorzata Cieliczko" userId="259378614350567a" providerId="LiveId" clId="{502C4097-2760-42CB-9E16-D8C76227CC23}" dt="2026-08-28T23:43:36.157" v="6309" actId="1076"/>
          <ac:picMkLst>
            <pc:docMk/>
            <pc:sldMk cId="4078182053" sldId="277"/>
            <ac:picMk id="4" creationId="{8425F2F0-6CFC-AB11-D82A-6A1153D8B660}"/>
          </ac:picMkLst>
        </pc:picChg>
      </pc:sldChg>
      <pc:sldChg chg="addSp delSp modSp mod">
        <pc:chgData name="Małgorzata Cieliczko" userId="259378614350567a" providerId="LiveId" clId="{502C4097-2760-42CB-9E16-D8C76227CC23}" dt="2026-08-28T23:43:42.849" v="6312" actId="1076"/>
        <pc:sldMkLst>
          <pc:docMk/>
          <pc:sldMk cId="1140782779" sldId="278"/>
        </pc:sldMkLst>
        <pc:picChg chg="del">
          <ac:chgData name="Małgorzata Cieliczko" userId="259378614350567a" providerId="LiveId" clId="{502C4097-2760-42CB-9E16-D8C76227CC23}" dt="2026-08-28T23:43:38.963" v="6310" actId="478"/>
          <ac:picMkLst>
            <pc:docMk/>
            <pc:sldMk cId="1140782779" sldId="278"/>
            <ac:picMk id="3" creationId="{6062E270-C670-05EA-38FC-EBB1B3858B87}"/>
          </ac:picMkLst>
        </pc:picChg>
        <pc:picChg chg="add mod">
          <ac:chgData name="Małgorzata Cieliczko" userId="259378614350567a" providerId="LiveId" clId="{502C4097-2760-42CB-9E16-D8C76227CC23}" dt="2026-08-28T23:43:42.849" v="6312" actId="1076"/>
          <ac:picMkLst>
            <pc:docMk/>
            <pc:sldMk cId="1140782779" sldId="278"/>
            <ac:picMk id="4" creationId="{D6E2BB92-636A-D74D-7B26-2544208F851E}"/>
          </ac:picMkLst>
        </pc:picChg>
      </pc:sldChg>
      <pc:sldChg chg="addSp delSp modSp mod">
        <pc:chgData name="Małgorzata Cieliczko" userId="259378614350567a" providerId="LiveId" clId="{502C4097-2760-42CB-9E16-D8C76227CC23}" dt="2026-08-28T23:48:56.460" v="6360" actId="1076"/>
        <pc:sldMkLst>
          <pc:docMk/>
          <pc:sldMk cId="4089588724" sldId="279"/>
        </pc:sldMkLst>
        <pc:picChg chg="del">
          <ac:chgData name="Małgorzata Cieliczko" userId="259378614350567a" providerId="LiveId" clId="{502C4097-2760-42CB-9E16-D8C76227CC23}" dt="2026-08-28T23:44:09.130" v="6319" actId="478"/>
          <ac:picMkLst>
            <pc:docMk/>
            <pc:sldMk cId="4089588724" sldId="279"/>
            <ac:picMk id="3" creationId="{4D857FBC-A9BA-DFB5-67B6-D05618D25E98}"/>
          </ac:picMkLst>
        </pc:picChg>
        <pc:picChg chg="add mod">
          <ac:chgData name="Małgorzata Cieliczko" userId="259378614350567a" providerId="LiveId" clId="{502C4097-2760-42CB-9E16-D8C76227CC23}" dt="2026-08-28T23:48:56.460" v="6360" actId="1076"/>
          <ac:picMkLst>
            <pc:docMk/>
            <pc:sldMk cId="4089588724" sldId="279"/>
            <ac:picMk id="5" creationId="{E9029B2E-8DCD-D185-785B-3D9EECC6AC59}"/>
          </ac:picMkLst>
        </pc:picChg>
      </pc:sldChg>
      <pc:sldChg chg="addSp delSp modSp mod">
        <pc:chgData name="Małgorzata Cieliczko" userId="259378614350567a" providerId="LiveId" clId="{502C4097-2760-42CB-9E16-D8C76227CC23}" dt="2026-08-28T23:45:13.632" v="6332" actId="1076"/>
        <pc:sldMkLst>
          <pc:docMk/>
          <pc:sldMk cId="1737575784" sldId="280"/>
        </pc:sldMkLst>
        <pc:picChg chg="del">
          <ac:chgData name="Małgorzata Cieliczko" userId="259378614350567a" providerId="LiveId" clId="{502C4097-2760-42CB-9E16-D8C76227CC23}" dt="2026-08-28T23:45:09.761" v="6330" actId="478"/>
          <ac:picMkLst>
            <pc:docMk/>
            <pc:sldMk cId="1737575784" sldId="280"/>
            <ac:picMk id="3" creationId="{3EF8EE48-58A5-6D4F-F376-503355736480}"/>
          </ac:picMkLst>
        </pc:picChg>
        <pc:picChg chg="add mod">
          <ac:chgData name="Małgorzata Cieliczko" userId="259378614350567a" providerId="LiveId" clId="{502C4097-2760-42CB-9E16-D8C76227CC23}" dt="2026-08-28T23:45:13.632" v="6332" actId="1076"/>
          <ac:picMkLst>
            <pc:docMk/>
            <pc:sldMk cId="1737575784" sldId="280"/>
            <ac:picMk id="4" creationId="{F8ECDE44-697C-EFAA-80C0-C9B9CD0305F8}"/>
          </ac:picMkLst>
        </pc:picChg>
      </pc:sldChg>
      <pc:sldChg chg="addSp delSp modSp mod">
        <pc:chgData name="Małgorzata Cieliczko" userId="259378614350567a" providerId="LiveId" clId="{502C4097-2760-42CB-9E16-D8C76227CC23}" dt="2026-08-28T23:48:51.797" v="6359" actId="1076"/>
        <pc:sldMkLst>
          <pc:docMk/>
          <pc:sldMk cId="2964598408" sldId="281"/>
        </pc:sldMkLst>
        <pc:picChg chg="del">
          <ac:chgData name="Małgorzata Cieliczko" userId="259378614350567a" providerId="LiveId" clId="{502C4097-2760-42CB-9E16-D8C76227CC23}" dt="2026-08-28T23:44:34.273" v="6323" actId="478"/>
          <ac:picMkLst>
            <pc:docMk/>
            <pc:sldMk cId="2964598408" sldId="281"/>
            <ac:picMk id="3" creationId="{B475FDEA-0719-6031-3E82-8ECEBDBCA023}"/>
          </ac:picMkLst>
        </pc:picChg>
        <pc:picChg chg="add mod">
          <ac:chgData name="Małgorzata Cieliczko" userId="259378614350567a" providerId="LiveId" clId="{502C4097-2760-42CB-9E16-D8C76227CC23}" dt="2026-08-28T23:48:51.797" v="6359" actId="1076"/>
          <ac:picMkLst>
            <pc:docMk/>
            <pc:sldMk cId="2964598408" sldId="281"/>
            <ac:picMk id="5" creationId="{292D3E26-9DC1-2CF0-97CC-D7A3BA1AF860}"/>
          </ac:picMkLst>
        </pc:picChg>
      </pc:sldChg>
      <pc:sldChg chg="addSp delSp modSp mod">
        <pc:chgData name="Małgorzata Cieliczko" userId="259378614350567a" providerId="LiveId" clId="{502C4097-2760-42CB-9E16-D8C76227CC23}" dt="2026-08-28T23:45:59.541" v="6342" actId="14100"/>
        <pc:sldMkLst>
          <pc:docMk/>
          <pc:sldMk cId="532393892" sldId="284"/>
        </pc:sldMkLst>
        <pc:picChg chg="del">
          <ac:chgData name="Małgorzata Cieliczko" userId="259378614350567a" providerId="LiveId" clId="{502C4097-2760-42CB-9E16-D8C76227CC23}" dt="2026-08-28T23:45:44.421" v="6338" actId="478"/>
          <ac:picMkLst>
            <pc:docMk/>
            <pc:sldMk cId="532393892" sldId="284"/>
            <ac:picMk id="3" creationId="{3E549015-301C-E92E-26BA-5AE6DB82EDD2}"/>
          </ac:picMkLst>
        </pc:picChg>
        <pc:picChg chg="add mod">
          <ac:chgData name="Małgorzata Cieliczko" userId="259378614350567a" providerId="LiveId" clId="{502C4097-2760-42CB-9E16-D8C76227CC23}" dt="2026-08-28T23:45:59.541" v="6342" actId="14100"/>
          <ac:picMkLst>
            <pc:docMk/>
            <pc:sldMk cId="532393892" sldId="284"/>
            <ac:picMk id="5" creationId="{86139696-E944-8B01-6920-1992322387B5}"/>
          </ac:picMkLst>
        </pc:picChg>
      </pc:sldChg>
      <pc:sldChg chg="addSp delSp modSp mod">
        <pc:chgData name="Małgorzata Cieliczko" userId="259378614350567a" providerId="LiveId" clId="{502C4097-2760-42CB-9E16-D8C76227CC23}" dt="2026-08-28T23:45:37.925" v="6337" actId="1076"/>
        <pc:sldMkLst>
          <pc:docMk/>
          <pc:sldMk cId="4021602064" sldId="285"/>
        </pc:sldMkLst>
        <pc:picChg chg="del">
          <ac:chgData name="Małgorzata Cieliczko" userId="259378614350567a" providerId="LiveId" clId="{502C4097-2760-42CB-9E16-D8C76227CC23}" dt="2026-08-28T23:45:21.073" v="6333" actId="478"/>
          <ac:picMkLst>
            <pc:docMk/>
            <pc:sldMk cId="4021602064" sldId="285"/>
            <ac:picMk id="3" creationId="{585FBA31-1158-15E9-7212-5F2616F34023}"/>
          </ac:picMkLst>
        </pc:picChg>
        <pc:picChg chg="add mod">
          <ac:chgData name="Małgorzata Cieliczko" userId="259378614350567a" providerId="LiveId" clId="{502C4097-2760-42CB-9E16-D8C76227CC23}" dt="2026-08-28T23:45:37.925" v="6337" actId="1076"/>
          <ac:picMkLst>
            <pc:docMk/>
            <pc:sldMk cId="4021602064" sldId="285"/>
            <ac:picMk id="5" creationId="{18F4B508-6549-268C-F274-45FEF9606121}"/>
          </ac:picMkLst>
        </pc:picChg>
      </pc:sldChg>
      <pc:sldChg chg="addSp delSp modSp mod">
        <pc:chgData name="Małgorzata Cieliczko" userId="259378614350567a" providerId="LiveId" clId="{502C4097-2760-42CB-9E16-D8C76227CC23}" dt="2026-08-28T23:44:23.126" v="6322" actId="1076"/>
        <pc:sldMkLst>
          <pc:docMk/>
          <pc:sldMk cId="288843193" sldId="286"/>
        </pc:sldMkLst>
        <pc:picChg chg="del">
          <ac:chgData name="Małgorzata Cieliczko" userId="259378614350567a" providerId="LiveId" clId="{502C4097-2760-42CB-9E16-D8C76227CC23}" dt="2026-08-28T23:43:58.527" v="6316" actId="478"/>
          <ac:picMkLst>
            <pc:docMk/>
            <pc:sldMk cId="288843193" sldId="286"/>
            <ac:picMk id="3" creationId="{A0DD7B6E-1D09-D829-179C-ED2ED84151C5}"/>
          </ac:picMkLst>
        </pc:picChg>
        <pc:picChg chg="add mod">
          <ac:chgData name="Małgorzata Cieliczko" userId="259378614350567a" providerId="LiveId" clId="{502C4097-2760-42CB-9E16-D8C76227CC23}" dt="2026-08-28T23:44:23.126" v="6322" actId="1076"/>
          <ac:picMkLst>
            <pc:docMk/>
            <pc:sldMk cId="288843193" sldId="286"/>
            <ac:picMk id="4" creationId="{32A95049-C9E9-D5FC-A31C-F08A0EEDC8B0}"/>
          </ac:picMkLst>
        </pc:picChg>
      </pc:sldChg>
      <pc:sldChg chg="addSp delSp modSp mod">
        <pc:chgData name="Małgorzata Cieliczko" userId="259378614350567a" providerId="LiveId" clId="{502C4097-2760-42CB-9E16-D8C76227CC23}" dt="2026-08-28T23:46:14.653" v="6346" actId="1076"/>
        <pc:sldMkLst>
          <pc:docMk/>
          <pc:sldMk cId="2624443573" sldId="287"/>
        </pc:sldMkLst>
        <pc:picChg chg="del">
          <ac:chgData name="Małgorzata Cieliczko" userId="259378614350567a" providerId="LiveId" clId="{502C4097-2760-42CB-9E16-D8C76227CC23}" dt="2026-08-28T23:46:07.709" v="6343" actId="478"/>
          <ac:picMkLst>
            <pc:docMk/>
            <pc:sldMk cId="2624443573" sldId="287"/>
            <ac:picMk id="3" creationId="{AD531D09-1F13-F8EA-55FB-353C40D71530}"/>
          </ac:picMkLst>
        </pc:picChg>
        <pc:picChg chg="add mod">
          <ac:chgData name="Małgorzata Cieliczko" userId="259378614350567a" providerId="LiveId" clId="{502C4097-2760-42CB-9E16-D8C76227CC23}" dt="2026-08-28T23:46:14.653" v="6346" actId="1076"/>
          <ac:picMkLst>
            <pc:docMk/>
            <pc:sldMk cId="2624443573" sldId="287"/>
            <ac:picMk id="4" creationId="{D33443F1-6631-B572-1DB4-57877EF82A55}"/>
          </ac:picMkLst>
        </pc:picChg>
      </pc:sldChg>
      <pc:sldChg chg="addSp delSp modSp mod">
        <pc:chgData name="Małgorzata Cieliczko" userId="259378614350567a" providerId="LiveId" clId="{502C4097-2760-42CB-9E16-D8C76227CC23}" dt="2026-08-28T23:41:52.348" v="6288" actId="1076"/>
        <pc:sldMkLst>
          <pc:docMk/>
          <pc:sldMk cId="1849855520" sldId="289"/>
        </pc:sldMkLst>
        <pc:picChg chg="del">
          <ac:chgData name="Małgorzata Cieliczko" userId="259378614350567a" providerId="LiveId" clId="{502C4097-2760-42CB-9E16-D8C76227CC23}" dt="2026-08-28T23:41:45.463" v="6286" actId="478"/>
          <ac:picMkLst>
            <pc:docMk/>
            <pc:sldMk cId="1849855520" sldId="289"/>
            <ac:picMk id="3" creationId="{06D82E19-38F9-99C0-C08E-8BBE035E36B4}"/>
          </ac:picMkLst>
        </pc:picChg>
        <pc:picChg chg="add mod">
          <ac:chgData name="Małgorzata Cieliczko" userId="259378614350567a" providerId="LiveId" clId="{502C4097-2760-42CB-9E16-D8C76227CC23}" dt="2026-08-28T23:41:52.348" v="6288" actId="1076"/>
          <ac:picMkLst>
            <pc:docMk/>
            <pc:sldMk cId="1849855520" sldId="289"/>
            <ac:picMk id="4" creationId="{6350BEE9-44D4-4F77-AAC5-68643241C6DF}"/>
          </ac:picMkLst>
        </pc:picChg>
      </pc:sldChg>
      <pc:sldChg chg="addSp delSp modSp mod">
        <pc:chgData name="Małgorzata Cieliczko" userId="259378614350567a" providerId="LiveId" clId="{502C4097-2760-42CB-9E16-D8C76227CC23}" dt="2026-08-28T23:42:29.809" v="6292" actId="1076"/>
        <pc:sldMkLst>
          <pc:docMk/>
          <pc:sldMk cId="919803293" sldId="290"/>
        </pc:sldMkLst>
        <pc:picChg chg="del">
          <ac:chgData name="Małgorzata Cieliczko" userId="259378614350567a" providerId="LiveId" clId="{502C4097-2760-42CB-9E16-D8C76227CC23}" dt="2026-08-28T23:42:23.599" v="6290" actId="478"/>
          <ac:picMkLst>
            <pc:docMk/>
            <pc:sldMk cId="919803293" sldId="290"/>
            <ac:picMk id="3" creationId="{A58E52CD-F933-80B5-B4FF-5DD21506659A}"/>
          </ac:picMkLst>
        </pc:picChg>
        <pc:picChg chg="add mod">
          <ac:chgData name="Małgorzata Cieliczko" userId="259378614350567a" providerId="LiveId" clId="{502C4097-2760-42CB-9E16-D8C76227CC23}" dt="2026-08-28T23:42:29.809" v="6292" actId="1076"/>
          <ac:picMkLst>
            <pc:docMk/>
            <pc:sldMk cId="919803293" sldId="290"/>
            <ac:picMk id="4" creationId="{15F0CAC2-0174-E2FC-FC91-203FDE93BBB5}"/>
          </ac:picMkLst>
        </pc:picChg>
      </pc:sldChg>
      <pc:sldChg chg="addSp delSp modSp mod">
        <pc:chgData name="Małgorzata Cieliczko" userId="259378614350567a" providerId="LiveId" clId="{502C4097-2760-42CB-9E16-D8C76227CC23}" dt="2026-08-28T23:42:41.648" v="6295" actId="1076"/>
        <pc:sldMkLst>
          <pc:docMk/>
          <pc:sldMk cId="19012266" sldId="291"/>
        </pc:sldMkLst>
        <pc:picChg chg="del">
          <ac:chgData name="Małgorzata Cieliczko" userId="259378614350567a" providerId="LiveId" clId="{502C4097-2760-42CB-9E16-D8C76227CC23}" dt="2026-08-28T23:42:36.782" v="6293" actId="478"/>
          <ac:picMkLst>
            <pc:docMk/>
            <pc:sldMk cId="19012266" sldId="291"/>
            <ac:picMk id="3" creationId="{63B52325-E501-1709-981B-C4FC2DB4A0D5}"/>
          </ac:picMkLst>
        </pc:picChg>
        <pc:picChg chg="add mod">
          <ac:chgData name="Małgorzata Cieliczko" userId="259378614350567a" providerId="LiveId" clId="{502C4097-2760-42CB-9E16-D8C76227CC23}" dt="2026-08-28T23:42:41.648" v="6295" actId="1076"/>
          <ac:picMkLst>
            <pc:docMk/>
            <pc:sldMk cId="19012266" sldId="291"/>
            <ac:picMk id="4" creationId="{F1D4652B-2317-A850-E98A-6D5DE444B677}"/>
          </ac:picMkLst>
        </pc:picChg>
      </pc:sldChg>
      <pc:sldChg chg="addSp delSp modSp mod">
        <pc:chgData name="Małgorzata Cieliczko" userId="259378614350567a" providerId="LiveId" clId="{502C4097-2760-42CB-9E16-D8C76227CC23}" dt="2026-08-28T23:42:53.680" v="6298" actId="1076"/>
        <pc:sldMkLst>
          <pc:docMk/>
          <pc:sldMk cId="643547581" sldId="292"/>
        </pc:sldMkLst>
        <pc:picChg chg="del">
          <ac:chgData name="Małgorzata Cieliczko" userId="259378614350567a" providerId="LiveId" clId="{502C4097-2760-42CB-9E16-D8C76227CC23}" dt="2026-08-28T23:42:48.474" v="6296" actId="478"/>
          <ac:picMkLst>
            <pc:docMk/>
            <pc:sldMk cId="643547581" sldId="292"/>
            <ac:picMk id="3" creationId="{B49B02F6-4AE8-3DFF-03EA-0BFAD124D4CB}"/>
          </ac:picMkLst>
        </pc:picChg>
        <pc:picChg chg="add mod">
          <ac:chgData name="Małgorzata Cieliczko" userId="259378614350567a" providerId="LiveId" clId="{502C4097-2760-42CB-9E16-D8C76227CC23}" dt="2026-08-28T23:42:53.680" v="6298" actId="1076"/>
          <ac:picMkLst>
            <pc:docMk/>
            <pc:sldMk cId="643547581" sldId="292"/>
            <ac:picMk id="4" creationId="{B7B19354-667B-7465-2194-0E1C4F422DF9}"/>
          </ac:picMkLst>
        </pc:picChg>
      </pc:sldChg>
      <pc:sldChg chg="addSp delSp modSp mod">
        <pc:chgData name="Małgorzata Cieliczko" userId="259378614350567a" providerId="LiveId" clId="{502C4097-2760-42CB-9E16-D8C76227CC23}" dt="2026-08-28T23:46:56.645" v="6355" actId="1076"/>
        <pc:sldMkLst>
          <pc:docMk/>
          <pc:sldMk cId="206937808" sldId="293"/>
        </pc:sldMkLst>
        <pc:picChg chg="del">
          <ac:chgData name="Małgorzata Cieliczko" userId="259378614350567a" providerId="LiveId" clId="{502C4097-2760-42CB-9E16-D8C76227CC23}" dt="2026-08-28T23:46:52.288" v="6353" actId="478"/>
          <ac:picMkLst>
            <pc:docMk/>
            <pc:sldMk cId="206937808" sldId="293"/>
            <ac:picMk id="3" creationId="{BC2D7779-D204-ABF7-A64E-50B0AF30ACE3}"/>
          </ac:picMkLst>
        </pc:picChg>
        <pc:picChg chg="add mod">
          <ac:chgData name="Małgorzata Cieliczko" userId="259378614350567a" providerId="LiveId" clId="{502C4097-2760-42CB-9E16-D8C76227CC23}" dt="2026-08-28T23:46:56.645" v="6355" actId="1076"/>
          <ac:picMkLst>
            <pc:docMk/>
            <pc:sldMk cId="206937808" sldId="293"/>
            <ac:picMk id="4" creationId="{D6E3A40B-7CEB-3332-494F-DD9F709047E8}"/>
          </ac:picMkLst>
        </pc:picChg>
      </pc:sldChg>
      <pc:sldChg chg="addSp delSp modSp mod">
        <pc:chgData name="Małgorzata Cieliczko" userId="259378614350567a" providerId="LiveId" clId="{502C4097-2760-42CB-9E16-D8C76227CC23}" dt="2026-08-28T23:46:29.493" v="6349" actId="1076"/>
        <pc:sldMkLst>
          <pc:docMk/>
          <pc:sldMk cId="834045354" sldId="294"/>
        </pc:sldMkLst>
        <pc:picChg chg="del">
          <ac:chgData name="Małgorzata Cieliczko" userId="259378614350567a" providerId="LiveId" clId="{502C4097-2760-42CB-9E16-D8C76227CC23}" dt="2026-08-28T23:46:25.744" v="6347" actId="478"/>
          <ac:picMkLst>
            <pc:docMk/>
            <pc:sldMk cId="834045354" sldId="294"/>
            <ac:picMk id="3" creationId="{03252D48-8CA2-799F-4980-557D71C0A102}"/>
          </ac:picMkLst>
        </pc:picChg>
        <pc:picChg chg="add mod">
          <ac:chgData name="Małgorzata Cieliczko" userId="259378614350567a" providerId="LiveId" clId="{502C4097-2760-42CB-9E16-D8C76227CC23}" dt="2026-08-28T23:46:29.493" v="6349" actId="1076"/>
          <ac:picMkLst>
            <pc:docMk/>
            <pc:sldMk cId="834045354" sldId="294"/>
            <ac:picMk id="4" creationId="{0A9A2A37-EDFA-87F6-1839-32CE91DDF8D8}"/>
          </ac:picMkLst>
        </pc:picChg>
      </pc:sldChg>
      <pc:sldChg chg="addSp delSp modSp mod">
        <pc:chgData name="Małgorzata Cieliczko" userId="259378614350567a" providerId="LiveId" clId="{502C4097-2760-42CB-9E16-D8C76227CC23}" dt="2026-08-28T23:46:45.937" v="6352" actId="1076"/>
        <pc:sldMkLst>
          <pc:docMk/>
          <pc:sldMk cId="1238997174" sldId="295"/>
        </pc:sldMkLst>
        <pc:picChg chg="del">
          <ac:chgData name="Małgorzata Cieliczko" userId="259378614350567a" providerId="LiveId" clId="{502C4097-2760-42CB-9E16-D8C76227CC23}" dt="2026-08-28T23:46:39.755" v="6350" actId="478"/>
          <ac:picMkLst>
            <pc:docMk/>
            <pc:sldMk cId="1238997174" sldId="295"/>
            <ac:picMk id="3" creationId="{5C8EF9A1-A54F-9169-7E04-F732A98488F8}"/>
          </ac:picMkLst>
        </pc:picChg>
        <pc:picChg chg="add mod">
          <ac:chgData name="Małgorzata Cieliczko" userId="259378614350567a" providerId="LiveId" clId="{502C4097-2760-42CB-9E16-D8C76227CC23}" dt="2026-08-28T23:46:45.937" v="6352" actId="1076"/>
          <ac:picMkLst>
            <pc:docMk/>
            <pc:sldMk cId="1238997174" sldId="295"/>
            <ac:picMk id="4" creationId="{60D0210A-9032-5850-99E6-9B67C704EA1E}"/>
          </ac:picMkLst>
        </pc:picChg>
      </pc:sldChg>
      <pc:sldChg chg="addSp delSp modSp mod">
        <pc:chgData name="Małgorzata Cieliczko" userId="259378614350567a" providerId="LiveId" clId="{502C4097-2760-42CB-9E16-D8C76227CC23}" dt="2026-08-28T23:47:09.897" v="6358" actId="1076"/>
        <pc:sldMkLst>
          <pc:docMk/>
          <pc:sldMk cId="6367359" sldId="296"/>
        </pc:sldMkLst>
        <pc:picChg chg="del">
          <ac:chgData name="Małgorzata Cieliczko" userId="259378614350567a" providerId="LiveId" clId="{502C4097-2760-42CB-9E16-D8C76227CC23}" dt="2026-08-28T23:47:03.692" v="6356" actId="478"/>
          <ac:picMkLst>
            <pc:docMk/>
            <pc:sldMk cId="6367359" sldId="296"/>
            <ac:picMk id="3" creationId="{630C09D6-2ADC-A9B5-B8DC-77B61EA4865E}"/>
          </ac:picMkLst>
        </pc:picChg>
        <pc:picChg chg="add mod">
          <ac:chgData name="Małgorzata Cieliczko" userId="259378614350567a" providerId="LiveId" clId="{502C4097-2760-42CB-9E16-D8C76227CC23}" dt="2026-08-28T23:47:09.897" v="6358" actId="1076"/>
          <ac:picMkLst>
            <pc:docMk/>
            <pc:sldMk cId="6367359" sldId="296"/>
            <ac:picMk id="5" creationId="{D17D50E0-F0C5-F071-8D7D-61934022676E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20T00:08:32.6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1,'155'10,"-1"1,387-12,-517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20T00:08:35.2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23,'2'-2,"1"0,-1 0,0 1,1-1,-1 1,1 0,0 0,-1 0,1 0,0 0,0 0,4 0,39-2,-31 3,482-2,-253 4,39-2,-255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4962E-EBE4-4DB5-83CB-C3F3727D03B7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A8633-B99F-49C7-8F3E-8A6AE2C8BC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5313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3E1A600F-0C6A-C1F0-D12F-044EABD81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52F22786-1DF7-0780-F5F7-6402EB1995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F2DF9B82-650D-CD63-1B3C-517BD8E4A0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76777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CCAD9C69-CD3F-B030-E65D-52FD0B961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05399997-70D1-6736-0F90-1628974204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011F8C36-959E-C563-59A0-F0CF6D4EB2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980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1FE1DE24-0891-E2D8-C553-AFFED67B3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27F6F51E-B8F6-06F7-C254-EDC9555042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3B5DBF9B-A310-2799-6161-0071EC718A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7581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68D71A1E-867F-AF17-05BC-CA2276376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F1BA5509-23C9-BEED-5C3E-179E73950B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DF50FC07-CEBB-3DB2-4EA0-BAED3477BA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769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2F09DD2F-7738-C6B2-089E-14E7DC71B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12ADAC9C-2DB1-DEB2-1EFF-DF99413942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B93123C2-2C38-E68E-05B6-4F907C71E3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4074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FF2D8D35-3D97-404D-7434-DB1D4613B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D06D9401-16CF-BA0D-6543-049AEB2D60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537C2402-CC9E-3E3A-81D3-293271CBDE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0539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757A3C36-973A-0AC8-B1A5-0804D1662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9C512094-040F-151F-BD05-323620D875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C9366110-CF98-72BF-DA05-9C92244B9C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4383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A8BB6D5D-C6C9-6FC7-B445-C2A405CDF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67532150-11A5-FB0B-B929-877FEBD530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FD2C8863-F52D-1190-5200-25AB91CC09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479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550D88E2-4BBB-C65C-9198-8CABE9BC7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B459F80D-AD6A-7657-D3F7-7FF1AB1548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BB7B042A-8CAC-A2A5-A3F2-6A373C6D58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2125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F36068DA-4357-AFBA-2875-53D12C47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E97DFC84-BD75-D37E-B069-5856903D3F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C0ABD322-6C07-A6A8-CB28-89C17CB486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9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b24edea8ec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b24edea8ec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6EE5CE72-D611-9ECD-1453-E9F681EE4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394E2746-2CBE-F970-1C14-A6B98B6FB6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7BA63298-EAE7-A1EF-DF9F-2AC2969538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36443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B1B7D025-5DC7-FD0A-9C0A-9823D79E6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E6AADED4-2C82-6F9B-BE56-BD292C2DF6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64D8E8D0-9DB3-2B88-13C0-1A88B19C03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76609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C624C893-3F7B-7426-07CF-71282B93F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58CFC3A7-AB84-C4D2-3EF8-7FC14F86F3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4FCF1169-E642-02D1-F1E2-E7FF1F6DF6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86651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CC72434F-8379-DC5C-F01A-C1AC8D7EE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E54275E4-CB12-B854-81F0-9914AD38A6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DEA8E429-D22D-D3E4-B58B-B652A73CB1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7564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08F3B11D-4324-DDC9-9CE3-3A98A6AA5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2AD1196A-5EF9-F95B-3859-DC23F449F0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C2153EA7-45CB-AD74-BBE9-2BD7CE50A2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4184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0EC139AA-F2FA-E890-2833-85B3FF155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C873699F-8697-C8C6-C3AD-F3BBF7B0E5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4214AC20-A7A2-C50D-108A-A0B88A61C1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983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BF2A9C49-A94E-9E2C-4F14-934561A1A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9B9CBD87-BCA8-D6B0-F6A1-E5B97321ED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A4421CD6-7744-686C-7673-53B57CBDC6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0098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8C9EBA9E-A31B-91F3-52CB-6E2D9987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2C53E3B2-BF81-D999-C5BF-DD6000D58C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33EC4A17-7F49-9CEC-27F4-AFC8BF9792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2090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7B3BE035-FCB0-EEBC-F787-82384F096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DF8E990D-F087-DF8F-1E96-80BF96C3A8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F7F6BB1E-C329-2F0C-DC58-47022E0B9D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29564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A363C6AB-6603-2EC7-FF0F-DF48D2806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55385D9F-F675-629B-33E2-6EB45D77E6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245CAA29-6724-4671-F73D-8BCD4CC658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1876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EEB80206-9C9F-D043-E2CE-FEAEDE609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B5400082-7CFF-1F82-1566-1E0BA3363E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6F089303-4FCC-7ED6-33BC-AF2AEEBE2E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7097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81B49433-DADA-3590-52F9-5252EF8E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BD13898D-11D4-CE52-663D-B44C264B2F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AD9EE4FA-EC42-0C58-4C08-459A7FD328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58343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D05B45DF-27FC-CDAB-85EB-A18B68F56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B506C872-4676-CBDC-66B8-CA1F21C89B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6C01FA94-CEEC-0C28-38E0-704D56F7F9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15402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56DEC55A-84A3-524E-4E6B-DEBC55817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6E92AB9C-8013-A96D-583B-9A2DE3123C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6D7728C7-3787-5AC9-5D9E-78E81C72E9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05661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7E957C7B-4B92-69B7-BCC7-4563001C8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F6C3409D-3CA8-C967-8904-C552E43A98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6245E9BA-C98A-A8B5-C91F-70C85CC57D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5827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6688EC2A-4B4F-21D0-18CE-671BC0A01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9B735018-8131-602A-FD66-37941A35FD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78CE9BC7-EF99-B597-A3C5-F9B5BEE40A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655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6DB3210D-995C-B182-98DD-A9DE6AE08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0BD0C60E-FB5E-09E7-F4A3-88480E6413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2FD9E9E3-1993-CCB3-89A0-69DBBCE496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7771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4C0C6606-3DF3-B300-EB60-C21359614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F0E7F034-0B5D-DBD3-B6DC-9E7F91D4E6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F0022973-6FCB-7ECA-1BFE-A5C640EA03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1964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1669CE33-F4D0-417A-B61C-64F72D3F9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B10CAF86-B381-6A72-A0C1-E5DA0B7B17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A460348A-4755-4CE7-E5ED-CD2065987C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5813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56668A98-AEA0-3CFE-D9B4-F765811C2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AC70EDC8-8A8E-47FB-D80D-CB169E45B1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F92E942F-53AF-1D4A-0572-72FFD814C5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7085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>
          <a:extLst>
            <a:ext uri="{FF2B5EF4-FFF2-40B4-BE49-F238E27FC236}">
              <a16:creationId xmlns:a16="http://schemas.microsoft.com/office/drawing/2014/main" id="{BADC5A50-8B50-5CE5-86C6-4F04AFC49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:notes">
            <a:extLst>
              <a:ext uri="{FF2B5EF4-FFF2-40B4-BE49-F238E27FC236}">
                <a16:creationId xmlns:a16="http://schemas.microsoft.com/office/drawing/2014/main" id="{AA876034-A6CE-3DF4-34FE-83835276B9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p:notes">
            <a:extLst>
              <a:ext uri="{FF2B5EF4-FFF2-40B4-BE49-F238E27FC236}">
                <a16:creationId xmlns:a16="http://schemas.microsoft.com/office/drawing/2014/main" id="{D47365AB-DCBC-3392-6EF5-80608AA968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8901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hyperlink" Target="mailto:sekretariat.zamek@bk.pan.pl" TargetMode="External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671DB8-1E1A-D5AF-E4C3-05D917C05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48D554-81CE-E220-676A-30DDFB608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DDED81-8C11-8EB1-D327-75056F166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272219-6364-0A22-0BAD-655969410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A5FF24-E606-60EB-736E-60E1D70A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151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B06E16-5866-B02B-3034-6C0C03DCE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E88388-4D77-D355-54C6-A5DB75B0D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597384-904A-B713-EF79-E25F0CE4A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D1E7AD-D4F6-8C93-2C4B-4861B895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F84C11-E821-1D5F-F6CA-6CBD6E19D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70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C7F7F91-AA11-83AE-89A8-669AA7E24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E5FFA0-8C01-49F8-053F-72AF82A9F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887B8B9-63D4-A7CF-DBDA-97FD560AA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24384D-B895-BD2A-2BA3-DD9F4935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151F04D-DBB3-5668-04ED-1FA89EB1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4356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977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415C"/>
              </a:buClr>
              <a:buSzPts val="2800"/>
              <a:buFont typeface="Source Serif 4"/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9377200" cy="49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600"/>
              <a:buFont typeface="Noto Sans"/>
              <a:buChar char="●"/>
              <a:defRPr sz="2133"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●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●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2pPr>
            <a:lvl3pPr lvl="2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3pPr>
            <a:lvl4pPr lvl="3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4pPr>
            <a:lvl5pPr lvl="4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5pPr>
            <a:lvl6pPr lvl="5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6pPr>
            <a:lvl7pPr lvl="6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7pPr>
            <a:lvl8pPr lvl="7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8pPr>
            <a:lvl9pPr lvl="8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1420159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1401448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15600" y="26646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1107590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977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415C"/>
              </a:buClr>
              <a:buSzPts val="2800"/>
              <a:buFont typeface="Source Serif 4"/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9377200" cy="49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600"/>
              <a:buFont typeface="Noto Sans"/>
              <a:buChar char="●"/>
              <a:defRPr sz="2133"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●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●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2pPr>
            <a:lvl3pPr lvl="2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3pPr>
            <a:lvl4pPr lvl="3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4pPr>
            <a:lvl5pPr lvl="4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5pPr>
            <a:lvl6pPr lvl="5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6pPr>
            <a:lvl7pPr lvl="6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7pPr>
            <a:lvl8pPr lvl="7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8pPr>
            <a:lvl9pPr lvl="8">
              <a:buNone/>
              <a:defRPr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3488115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1458041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4202265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415600" y="1603367"/>
            <a:ext cx="9480400" cy="44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805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erwszy slajd">
  <p:cSld name="Pierwszy slajd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8"/>
          <p:cNvPicPr preferRelativeResize="0"/>
          <p:nvPr/>
        </p:nvPicPr>
        <p:blipFill rotWithShape="1">
          <a:blip r:embed="rId2">
            <a:alphaModFix/>
          </a:blip>
          <a:srcRect l="951" t="1797" r="961"/>
          <a:stretch/>
        </p:blipFill>
        <p:spPr>
          <a:xfrm>
            <a:off x="-20666" y="-23471"/>
            <a:ext cx="12223065" cy="688940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  <p:sp>
        <p:nvSpPr>
          <p:cNvPr id="37" name="Google Shape;37;p8"/>
          <p:cNvSpPr txBox="1"/>
          <p:nvPr/>
        </p:nvSpPr>
        <p:spPr>
          <a:xfrm>
            <a:off x="146744" y="6151591"/>
            <a:ext cx="118012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400">
                <a:solidFill>
                  <a:srgbClr val="DDD9CA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Polska Akademia Nauk Biblioteka Kórnicka</a:t>
            </a:r>
            <a:endParaRPr sz="2400">
              <a:solidFill>
                <a:srgbClr val="DDD9CA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38" name="Google Shape;38;p8"/>
          <p:cNvSpPr/>
          <p:nvPr/>
        </p:nvSpPr>
        <p:spPr>
          <a:xfrm>
            <a:off x="10509591" y="-31400"/>
            <a:ext cx="1421600" cy="2270800"/>
          </a:xfrm>
          <a:prstGeom prst="rect">
            <a:avLst/>
          </a:prstGeom>
          <a:solidFill>
            <a:srgbClr val="DDD9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39" name="Google Shape;39;p8"/>
          <p:cNvPicPr preferRelativeResize="0"/>
          <p:nvPr/>
        </p:nvPicPr>
        <p:blipFill rotWithShape="1">
          <a:blip r:embed="rId3">
            <a:alphaModFix/>
          </a:blip>
          <a:srcRect t="79" b="69"/>
          <a:stretch/>
        </p:blipFill>
        <p:spPr>
          <a:xfrm>
            <a:off x="11393027" y="5712135"/>
            <a:ext cx="538755" cy="860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67926" y="157134"/>
            <a:ext cx="904940" cy="1857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907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78BF28-4B7A-CA3F-77FC-C455806C5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701B5B-7E68-4EF9-4494-25BC9102A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0022050-FD2C-3C1B-FAB1-E8044748F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37164A-0F0E-E974-FFED-133883B5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E8D66C-A1FD-CE55-6CD6-7677C57D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6124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rgbClr val="FBF8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  <p:pic>
        <p:nvPicPr>
          <p:cNvPr id="47" name="Google Shape;4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85800" y="5895034"/>
            <a:ext cx="1803000" cy="76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3449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końcowy">
  <p:cSld name="Slajd końcow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0"/>
          <p:cNvPicPr preferRelativeResize="0"/>
          <p:nvPr/>
        </p:nvPicPr>
        <p:blipFill rotWithShape="1">
          <a:blip r:embed="rId2">
            <a:alphaModFix/>
          </a:blip>
          <a:srcRect l="-13213" t="911" r="180"/>
          <a:stretch/>
        </p:blipFill>
        <p:spPr>
          <a:xfrm>
            <a:off x="5765134" y="-10333"/>
            <a:ext cx="6426868" cy="6868336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0"/>
          <p:cNvSpPr/>
          <p:nvPr/>
        </p:nvSpPr>
        <p:spPr>
          <a:xfrm>
            <a:off x="-10367" y="-10333"/>
            <a:ext cx="6560800" cy="6868400"/>
          </a:xfrm>
          <a:prstGeom prst="rect">
            <a:avLst/>
          </a:prstGeom>
          <a:solidFill>
            <a:srgbClr val="3341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51" name="Google Shape;51;p10"/>
          <p:cNvPicPr preferRelativeResize="0"/>
          <p:nvPr/>
        </p:nvPicPr>
        <p:blipFill rotWithShape="1">
          <a:blip r:embed="rId3">
            <a:alphaModFix amt="10000"/>
          </a:blip>
          <a:srcRect r="46271"/>
          <a:stretch/>
        </p:blipFill>
        <p:spPr>
          <a:xfrm>
            <a:off x="-5182" y="0"/>
            <a:ext cx="655043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  <p:pic>
        <p:nvPicPr>
          <p:cNvPr id="53" name="Google Shape;53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33094" y="5794801"/>
            <a:ext cx="538753" cy="860003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0"/>
          <p:cNvSpPr txBox="1"/>
          <p:nvPr/>
        </p:nvSpPr>
        <p:spPr>
          <a:xfrm>
            <a:off x="702100" y="3052102"/>
            <a:ext cx="4000000" cy="21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67">
                <a:solidFill>
                  <a:srgbClr val="DDD9CA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Polska Akademia Nauk Biblioteka Kórnicka</a:t>
            </a:r>
            <a:endParaRPr sz="2667">
              <a:solidFill>
                <a:srgbClr val="DDD9CA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DDD9C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>
                <a:solidFill>
                  <a:srgbClr val="DDD9CA"/>
                </a:solidFill>
                <a:latin typeface="Noto Sans"/>
                <a:ea typeface="Noto Sans"/>
                <a:cs typeface="Noto Sans"/>
                <a:sym typeface="Noto Sans"/>
              </a:rPr>
              <a:t>Ul. Zamkowa 5, 62-035 Kórnik</a:t>
            </a:r>
            <a:endParaRPr sz="1600">
              <a:solidFill>
                <a:srgbClr val="DDD9CA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>
                <a:solidFill>
                  <a:srgbClr val="DDD9CA"/>
                </a:solidFill>
                <a:latin typeface="Noto Sans"/>
                <a:ea typeface="Noto Sans"/>
                <a:cs typeface="Noto Sans"/>
                <a:sym typeface="Noto Sans"/>
              </a:rPr>
              <a:t>e-mail: </a:t>
            </a:r>
            <a:r>
              <a:rPr lang="pl" sz="1600" u="sng">
                <a:solidFill>
                  <a:srgbClr val="DDD9CA"/>
                </a:solidFill>
                <a:latin typeface="Noto Sans"/>
                <a:ea typeface="Noto Sans"/>
                <a:cs typeface="Noto Sans"/>
                <a:sym typeface="No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sekretariat.zamek@bk.pan.pl</a:t>
            </a:r>
            <a:r>
              <a:rPr lang="pl" sz="1600">
                <a:solidFill>
                  <a:srgbClr val="DDD9CA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600">
              <a:solidFill>
                <a:srgbClr val="DDD9CA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>
                <a:solidFill>
                  <a:srgbClr val="DDD9CA"/>
                </a:solidFill>
                <a:latin typeface="Noto Sans"/>
                <a:ea typeface="Noto Sans"/>
                <a:cs typeface="Noto Sans"/>
                <a:sym typeface="Noto Sans"/>
              </a:rPr>
              <a:t>tel. 531 998 263</a:t>
            </a:r>
            <a:endParaRPr sz="1600">
              <a:solidFill>
                <a:srgbClr val="DDD9CA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55" name="Google Shape;55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92262" y="-10332"/>
            <a:ext cx="835932" cy="1310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8733" y="1624466"/>
            <a:ext cx="2590800" cy="1278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5776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17573898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</p:spTree>
    <p:extLst>
      <p:ext uri="{BB962C8B-B14F-4D97-AF65-F5344CB8AC3E}">
        <p14:creationId xmlns:p14="http://schemas.microsoft.com/office/powerpoint/2010/main" val="170244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10BF56-3D63-A62D-B430-42F9997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8B31DDF-88D5-2680-ADBB-6AFD59AEE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8F0060-F4E7-CD89-A472-22FF27B50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3FF5451-E147-15F0-D5D3-1379D4A3B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C81A156-56C3-9E30-A07A-195DD745C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57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E0DE00-DDEC-27BA-29EC-06322F11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179EDE-FE1C-1398-49EE-28C50C60E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40724F-12E0-9F78-ACF3-94D504863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1A56A00-0BB8-F77A-8A7F-85C8942A1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C2344B8-8780-1D94-B948-94334FCD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124DFBC-3CA7-1B11-E596-2AE0E0F3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3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FF9F8B-DDBC-602C-33DC-52BB4233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A5E55C-6C05-A7D3-ECF7-E194CBF75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0EAC97-019D-B947-9DD6-5FB09AF6D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C0C08A6-B94C-ABF6-B93B-1A3C5E13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4B10B46-9DA8-98BB-A346-689C5205FA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BFB6F7F-1B17-BCC2-7847-E9F20595E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1EC3D40-47B9-FB8C-445A-5FB7FBA3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1F0D054-60C6-8E9E-0A0C-9BE82A74F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870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1AEBA7-2553-8BA0-5C02-C57172AFD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A3B193C-414B-5386-3A4B-EE8B75C29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D5397A8-BBBF-79F3-D0E4-0A87C30A6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FD98865-A0AF-C0B0-BA5A-84DFB3336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4270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0BAA5A8-753A-CACB-1BC3-A13CF5820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A793785-A9E5-6654-3768-3B5549274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185C483-DBFC-D1D2-4697-6F453AF80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4797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8C72D0-1181-47CE-1F8E-559858556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59E1CA-1379-EDBF-A357-0089E221E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00710E-0653-0648-E554-591FFD0CF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9815950-02C6-5B5B-CD73-6EB24051E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6F480A8-D6FF-A03C-133E-27F0A868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D3277F2-E6BB-0CA7-1DAB-698219E55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324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30B41C-C51A-1F96-6180-2D1E11B8B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66CC071-EE0F-481F-AB01-A1BFA2BB92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B1012DA-C5C7-7627-07A1-B706E00F4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50A3BA-BC7E-31B1-04E9-F5E4E0C23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46E8D2-4F21-264C-7E77-E023EA6B5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E85FFEE-51AB-6FCE-CFD5-8E82ED909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40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1EA738D-41A0-795B-3BA6-8DDE09E81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3E7D9E-DFF6-2E65-166C-CB94788E9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BC9225-9EC5-B12D-618E-4956855CD4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FA5EB1-4A82-4235-AF3C-221EDFBC5556}" type="datetimeFigureOut">
              <a:rPr lang="pl-PL" smtClean="0"/>
              <a:t>29.08.2026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C59A4EC-89C0-F5B4-838C-5395B6A03D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76E3AF-0ADC-FCCA-597F-9487E026A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FDD129-2F2E-451E-AD8C-738636C5D0E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8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3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415C"/>
              </a:buClr>
              <a:buSzPts val="2800"/>
              <a:buFont typeface="Source Serif 4"/>
              <a:buNone/>
              <a:defRPr sz="2800">
                <a:solidFill>
                  <a:srgbClr val="33415C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800"/>
              <a:buFont typeface="Noto Sans"/>
              <a:buChar char="●"/>
              <a:defRPr sz="1800"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●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●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○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A8248"/>
              </a:buClr>
              <a:buSzPts val="1400"/>
              <a:buFont typeface="Noto Sans"/>
              <a:buChar char="■"/>
              <a:defRPr>
                <a:solidFill>
                  <a:srgbClr val="33415C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l" smtClean="0"/>
              <a:pPr/>
              <a:t>‹#›</a:t>
            </a:fld>
            <a:endParaRPr lang="pl"/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408601" y="5893000"/>
            <a:ext cx="1565700" cy="7726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41198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26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10" Type="http://schemas.openxmlformats.org/officeDocument/2006/relationships/image" Target="../media/image24.png"/><Relationship Id="rId4" Type="http://schemas.openxmlformats.org/officeDocument/2006/relationships/customXml" Target="../ink/ink1.xml"/><Relationship Id="rId9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kpan.poznan.pl/wp-content/uploads/2025/11/LOGO_BK_FERC-scaled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a.bk.pan.pl/p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86C294-EECE-0AFE-6B2B-2E6F09020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202" y="0"/>
            <a:ext cx="49891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D0F1718A-D8E1-37E1-2850-D9F53B3D0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FF99439-3034-A9FB-8978-73FB62AC0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00" y="317433"/>
            <a:ext cx="11054014" cy="504815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799EC1D-4D11-FD98-4205-2BE096E55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46773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85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10B6A5B2-B585-B20B-023B-C26F7A147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74158EDA-9761-945D-0EEE-42368CBBDF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3"/>
            <a:ext cx="10900986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29" indent="0">
              <a:buNone/>
            </a:pPr>
            <a:r>
              <a:rPr lang="pl-PL" sz="2500" b="1" dirty="0">
                <a:latin typeface="Garamond" panose="02020404030301010803" pitchFamily="18" charset="0"/>
              </a:rPr>
              <a:t>Rezultaty projektu</a:t>
            </a:r>
            <a:endParaRPr lang="pl-PL" sz="2500" dirty="0">
              <a:latin typeface="Garamond" panose="02020404030301010803" pitchFamily="18" charset="0"/>
            </a:endParaRPr>
          </a:p>
          <a:p>
            <a:pPr marL="169329" indent="0">
              <a:buNone/>
            </a:pPr>
            <a:r>
              <a:rPr lang="pl-PL" sz="2500" dirty="0">
                <a:latin typeface="Garamond" panose="02020404030301010803" pitchFamily="18" charset="0"/>
              </a:rPr>
              <a:t>Dzięki realizacji projektu PAN Biblioteka Kórnicka zapewni: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pełną, otwartą, bezpłatną dostępność cyfrową wybranych zasobów kultury,</a:t>
            </a:r>
          </a:p>
          <a:p>
            <a:pPr marL="0" indent="0">
              <a:spcAft>
                <a:spcPts val="1600"/>
              </a:spcAft>
              <a:buNone/>
            </a:pPr>
            <a:endParaRPr sz="25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F4157C8-A7E3-D426-8703-C6A7DF5A4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563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11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245AD76E-C1DC-2F68-F315-655B74A97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9AD35889-B57D-1E72-7FBE-95B6D3354D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3"/>
            <a:ext cx="10900986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29" indent="0">
              <a:buNone/>
            </a:pPr>
            <a:r>
              <a:rPr lang="pl-PL" sz="2500" b="1" dirty="0">
                <a:latin typeface="Garamond" panose="02020404030301010803" pitchFamily="18" charset="0"/>
              </a:rPr>
              <a:t>Rezultaty projektu</a:t>
            </a:r>
            <a:endParaRPr lang="pl-PL" sz="2500" dirty="0">
              <a:latin typeface="Garamond" panose="02020404030301010803" pitchFamily="18" charset="0"/>
            </a:endParaRPr>
          </a:p>
          <a:p>
            <a:pPr marL="169329" indent="0">
              <a:buNone/>
            </a:pPr>
            <a:r>
              <a:rPr lang="pl-PL" sz="2500" dirty="0">
                <a:latin typeface="Garamond" panose="02020404030301010803" pitchFamily="18" charset="0"/>
              </a:rPr>
              <a:t>Dzięki realizacji projektu PAN Biblioteka Kórnicka zapewni: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pełną, otwartą, bezpłatną dostępność cyfrową wybranych zasobów kultury,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nowoczesne narzędzia badawcze i edukacyjne dla naukowców, studentów oraz innych użytkowników,</a:t>
            </a:r>
          </a:p>
          <a:p>
            <a:pPr marL="0" indent="0">
              <a:spcAft>
                <a:spcPts val="1600"/>
              </a:spcAft>
              <a:buNone/>
            </a:pPr>
            <a:endParaRPr sz="25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350BEE9-44D4-4F77-AAC5-68643241C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563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55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589CA314-7A9C-6331-5926-E42404EBC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042B3559-9193-8CCB-CF3C-FED867165E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3"/>
            <a:ext cx="106588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29" indent="0">
              <a:buNone/>
            </a:pPr>
            <a:r>
              <a:rPr lang="pl-PL" sz="2500" b="1" dirty="0">
                <a:latin typeface="Garamond" panose="02020404030301010803" pitchFamily="18" charset="0"/>
              </a:rPr>
              <a:t>Rezultaty projektu</a:t>
            </a:r>
            <a:endParaRPr lang="pl-PL" sz="2500" dirty="0">
              <a:latin typeface="Garamond" panose="02020404030301010803" pitchFamily="18" charset="0"/>
            </a:endParaRPr>
          </a:p>
          <a:p>
            <a:pPr marL="169329" indent="0">
              <a:buNone/>
            </a:pPr>
            <a:r>
              <a:rPr lang="pl-PL" sz="2500" dirty="0">
                <a:latin typeface="Garamond" panose="02020404030301010803" pitchFamily="18" charset="0"/>
              </a:rPr>
              <a:t>Dzięki realizacji projektu PAN Biblioteka Kórnicka zapewni: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pełną, otwartą, bezpłatną dostępność cyfrową wybranych zasobów kultury,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nowoczesne narzędzia badawcze i edukacyjne dla naukowców, studentów oraz innych użytkowników,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wsparcie dla badań humanistyki cyfrowej poprzez udostępnienie wysokiej jakości danych,</a:t>
            </a:r>
          </a:p>
          <a:p>
            <a:pPr marL="0" indent="0">
              <a:spcAft>
                <a:spcPts val="1600"/>
              </a:spcAft>
              <a:buNone/>
            </a:pPr>
            <a:endParaRPr sz="25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5F0CAC2-0174-E2FC-FC91-203FDE93B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563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03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D3AA2F84-2354-47EC-D116-0E8F6FCE8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3183F93F-69BF-CD48-5150-2FD291C20F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3"/>
            <a:ext cx="106969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29" indent="0">
              <a:buNone/>
            </a:pPr>
            <a:r>
              <a:rPr lang="pl-PL" sz="2500" b="1" dirty="0">
                <a:latin typeface="Garamond" panose="02020404030301010803" pitchFamily="18" charset="0"/>
              </a:rPr>
              <a:t>Rezultaty projektu</a:t>
            </a:r>
            <a:endParaRPr lang="pl-PL" sz="2500" dirty="0">
              <a:latin typeface="Garamond" panose="02020404030301010803" pitchFamily="18" charset="0"/>
            </a:endParaRPr>
          </a:p>
          <a:p>
            <a:pPr marL="169329" indent="0">
              <a:buNone/>
            </a:pPr>
            <a:r>
              <a:rPr lang="pl-PL" sz="2500" dirty="0">
                <a:latin typeface="Garamond" panose="02020404030301010803" pitchFamily="18" charset="0"/>
              </a:rPr>
              <a:t>Dzięki realizacji projektu PAN Biblioteka Kórnicka zapewni: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pełną, otwartą, bezpłatną dostępność cyfrową wybranych zasobów kultury,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nowoczesne narzędzia badawcze i edukacyjne dla naukowców, studentów oraz innych użytkowników,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wsparcie dla badań humanistyki cyfrowej poprzez udostępnienie wysokiej jakości danych,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trwałe zabezpieczenie najcenniejszych zbiorów dziedzictwa narodowego.</a:t>
            </a:r>
          </a:p>
          <a:p>
            <a:pPr marL="169329" lvl="0" indent="0">
              <a:buNone/>
            </a:pPr>
            <a:endParaRPr lang="pl-PL" sz="2500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sz="25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1D4652B-2317-A850-E98A-6D5DE444B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563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F84E2A5C-AC4C-59BA-2D19-17B22DC33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F5F72864-DE99-1AF6-47AD-5D885E9C74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3"/>
            <a:ext cx="106461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29" indent="0">
              <a:buNone/>
            </a:pPr>
            <a:r>
              <a:rPr lang="pl-PL" sz="2500" b="1" dirty="0">
                <a:latin typeface="Garamond" panose="02020404030301010803" pitchFamily="18" charset="0"/>
              </a:rPr>
              <a:t>Rezultaty projektu</a:t>
            </a:r>
            <a:endParaRPr lang="pl-PL" sz="2500" dirty="0">
              <a:latin typeface="Garamond" panose="02020404030301010803" pitchFamily="18" charset="0"/>
            </a:endParaRPr>
          </a:p>
          <a:p>
            <a:pPr marL="169329" indent="0">
              <a:buNone/>
            </a:pPr>
            <a:r>
              <a:rPr lang="pl-PL" sz="2500" dirty="0">
                <a:latin typeface="Garamond" panose="02020404030301010803" pitchFamily="18" charset="0"/>
              </a:rPr>
              <a:t>Dzięki realizacji projektu PAN Biblioteka Kórnicka zapewni: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pełną, otwartą, bezpłatną dostępność cyfrową wybranych zasobów kultury,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nowoczesne narzędzia badawcze i edukacyjne dla naukowców, studentów oraz innych użytkowników,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wsparcie dla badań humanistyki cyfrowej poprzez udostępnienie wysokiej jakości danych,</a:t>
            </a:r>
          </a:p>
          <a:p>
            <a:pPr lvl="0"/>
            <a:r>
              <a:rPr lang="pl-PL" sz="2500" dirty="0">
                <a:latin typeface="Garamond" panose="02020404030301010803" pitchFamily="18" charset="0"/>
              </a:rPr>
              <a:t>trwałe zabezpieczenie najcenniejszych zbiorów dziedzictwa narodowego.</a:t>
            </a:r>
          </a:p>
          <a:p>
            <a:pPr marL="169329" lvl="0" indent="0">
              <a:buNone/>
            </a:pPr>
            <a:endParaRPr lang="pl-PL" sz="2500" dirty="0">
              <a:latin typeface="Garamond" panose="02020404030301010803" pitchFamily="18" charset="0"/>
            </a:endParaRPr>
          </a:p>
          <a:p>
            <a:pPr marL="169329" indent="0">
              <a:buNone/>
            </a:pPr>
            <a:r>
              <a:rPr lang="pl-PL" sz="2500" b="1" dirty="0">
                <a:latin typeface="Garamond" panose="02020404030301010803" pitchFamily="18" charset="0"/>
              </a:rPr>
              <a:t>Projekt znacząco wzmocni także widoczność PAN Biblioteki Kórnickiej </a:t>
            </a:r>
          </a:p>
          <a:p>
            <a:pPr marL="169329" indent="0">
              <a:buNone/>
            </a:pPr>
            <a:r>
              <a:rPr lang="pl-PL" sz="2500" b="1" dirty="0">
                <a:latin typeface="Garamond" panose="02020404030301010803" pitchFamily="18" charset="0"/>
              </a:rPr>
              <a:t>w krajowej i międzynarodowej infrastrukturze naukowej oraz dziedzictwa cyfrowego.</a:t>
            </a:r>
          </a:p>
          <a:p>
            <a:pPr marL="0" indent="0">
              <a:spcAft>
                <a:spcPts val="1600"/>
              </a:spcAft>
              <a:buNone/>
            </a:pPr>
            <a:endParaRPr sz="25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7B19354-667B-7465-2194-0E1C4F422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563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47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89016171-285F-B44B-6A29-4B2EE9E71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1B79179A-3E23-E6B0-6481-52C06E99E2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399" y="1491343"/>
            <a:ext cx="11047058" cy="29173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pl-PL" sz="4800" b="1" dirty="0">
                <a:latin typeface="Garamond" panose="02020404030301010803" pitchFamily="18" charset="0"/>
              </a:rPr>
              <a:t>Czy przypadkiem nie podcinamy gałęzi,</a:t>
            </a:r>
          </a:p>
          <a:p>
            <a:pPr marL="0" indent="0" algn="ctr">
              <a:spcAft>
                <a:spcPts val="1600"/>
              </a:spcAft>
              <a:buNone/>
            </a:pPr>
            <a:r>
              <a:rPr lang="pl-PL" sz="4800" b="1" dirty="0">
                <a:latin typeface="Garamond" panose="02020404030301010803" pitchFamily="18" charset="0"/>
              </a:rPr>
              <a:t> na której siedzimy?</a:t>
            </a:r>
            <a:endParaRPr lang="pl-PL" dirty="0"/>
          </a:p>
          <a:p>
            <a:pPr marL="0" indent="0">
              <a:spcAft>
                <a:spcPts val="1600"/>
              </a:spcAft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8A181BD-97AF-E8E0-9B39-C2ECB0CC3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21526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93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0159BADE-110A-5D83-2572-F1E5DA36D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02BE87FD-8133-4017-F924-07E558304C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8000" y="619403"/>
            <a:ext cx="11569699" cy="519660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3600" b="1" dirty="0">
                <a:latin typeface="Garamond" panose="02020404030301010803" pitchFamily="18" charset="0"/>
              </a:rPr>
              <a:t>Zagrożenia</a:t>
            </a:r>
            <a:r>
              <a:rPr lang="pl-PL" sz="3600" dirty="0">
                <a:latin typeface="Garamond" panose="02020404030301010803" pitchFamily="18" charset="0"/>
              </a:rPr>
              <a:t>, jakie może nieść </a:t>
            </a:r>
            <a:r>
              <a:rPr lang="pl-PL" sz="3600" b="1" dirty="0">
                <a:latin typeface="Garamond" panose="02020404030301010803" pitchFamily="18" charset="0"/>
              </a:rPr>
              <a:t>masowe skanowanie źródeł</a:t>
            </a:r>
            <a:endParaRPr lang="pl-PL" sz="2600" b="1" dirty="0">
              <a:latin typeface="Garamond" panose="02020404030301010803" pitchFamily="18" charset="0"/>
            </a:endParaRPr>
          </a:p>
          <a:p>
            <a:pPr marL="457200" indent="-457200">
              <a:spcAft>
                <a:spcPts val="1600"/>
              </a:spcAft>
            </a:pPr>
            <a:r>
              <a:rPr lang="pl-PL" sz="2600" dirty="0">
                <a:latin typeface="Garamond" panose="02020404030301010803" pitchFamily="18" charset="0"/>
              </a:rPr>
              <a:t>„rozleniwienie” czytelników (pobieżne kwerendy zdalne, niechęć do samodzielnych poszukiwań na miejscu, zapytania o zdjęcia/skany) – „fast kwerendy”</a:t>
            </a:r>
          </a:p>
          <a:p>
            <a:pPr marL="457200" indent="-457200">
              <a:spcAft>
                <a:spcPts val="1600"/>
              </a:spcAft>
            </a:pPr>
            <a:r>
              <a:rPr lang="pl-PL" sz="2600" dirty="0">
                <a:latin typeface="Garamond" panose="02020404030301010803" pitchFamily="18" charset="0"/>
              </a:rPr>
              <a:t>redukcja realnych czytelników na rzecz cyfrowych</a:t>
            </a:r>
          </a:p>
          <a:p>
            <a:pPr marL="457200" indent="-457200">
              <a:spcAft>
                <a:spcPts val="1600"/>
              </a:spcAft>
            </a:pPr>
            <a:r>
              <a:rPr lang="pl-PL" sz="2600" dirty="0">
                <a:latin typeface="Garamond" panose="02020404030301010803" pitchFamily="18" charset="0"/>
              </a:rPr>
              <a:t>obniżenie liczby odwiedzin w czytelniach, które tracą rację bytu</a:t>
            </a:r>
          </a:p>
          <a:p>
            <a:pPr marL="0" indent="0">
              <a:spcAft>
                <a:spcPts val="1600"/>
              </a:spcAft>
              <a:buNone/>
            </a:pPr>
            <a:endParaRPr lang="pl-PL" sz="2600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pl-PL" sz="2600" b="1" dirty="0">
                <a:latin typeface="Garamond" panose="02020404030301010803" pitchFamily="18" charset="0"/>
              </a:rPr>
              <a:t>Jeszcze czytelnik czy już tylko użytkownik/konsument bibliotek cyfrowych?</a:t>
            </a:r>
            <a:endParaRPr sz="2600" b="1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E411CBF-03D2-21BF-763C-766DA4511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8684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96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6703921D-D5C3-10AB-4C18-0D795ECA2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4D5B574D-E430-8E0C-0B8C-2E21D94475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5971" y="487554"/>
            <a:ext cx="10294931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2500"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Kluczowe pytania w kontekście tworzenia i udostępniania cyfrowych kopii: 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Co? 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Dla kogo? 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W jakim celu? </a:t>
            </a:r>
            <a:r>
              <a:rPr lang="pl-PL" sz="2800" dirty="0">
                <a:latin typeface="Garamond" panose="02020404030301010803" pitchFamily="18" charset="0"/>
              </a:rPr>
              <a:t>(Co tak naprawdę chcemy osiągnąć?)</a:t>
            </a:r>
          </a:p>
          <a:p>
            <a:pPr marL="0" indent="0">
              <a:spcAft>
                <a:spcPts val="1600"/>
              </a:spcAft>
              <a:buNone/>
            </a:pPr>
            <a:endParaRPr lang="pl-PL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pl-PL" b="1" dirty="0">
                <a:latin typeface="Garamond" panose="02020404030301010803" pitchFamily="18" charset="0"/>
              </a:rPr>
              <a:t>Ile? </a:t>
            </a:r>
            <a:r>
              <a:rPr lang="pl-PL" dirty="0">
                <a:latin typeface="Garamond" panose="02020404030301010803" pitchFamily="18" charset="0"/>
              </a:rPr>
              <a:t>– szybko zmieniające się technologie sugerują, by nie traktować ilości jako głównego wyznacznika (los formatu </a:t>
            </a:r>
            <a:r>
              <a:rPr lang="pl-PL" dirty="0" err="1">
                <a:latin typeface="Garamond" panose="02020404030301010803" pitchFamily="18" charset="0"/>
              </a:rPr>
              <a:t>djvu</a:t>
            </a:r>
            <a:r>
              <a:rPr lang="pl-PL" dirty="0">
                <a:latin typeface="Garamond" panose="02020404030301010803" pitchFamily="18" charset="0"/>
              </a:rPr>
              <a:t> – brak wsparcia w nowoczesnych przeglądarkach, które nie obsługują wtyczek </a:t>
            </a:r>
            <a:r>
              <a:rPr lang="pl-PL" dirty="0" err="1">
                <a:latin typeface="Garamond" panose="02020404030301010803" pitchFamily="18" charset="0"/>
              </a:rPr>
              <a:t>DjVu</a:t>
            </a:r>
            <a:r>
              <a:rPr lang="pl-PL" dirty="0">
                <a:latin typeface="Garamond" panose="02020404030301010803" pitchFamily="18" charset="0"/>
              </a:rPr>
              <a:t>; problemy z kompatybilnością HTML5, nieobsługiwane przez czytniki ebooków)</a:t>
            </a:r>
            <a:endParaRPr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425F2F0-6CFC-AB11-D82A-6A1153D8B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4183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82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0C1CFCB2-F5D1-00B9-F96D-6063ED9EF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A71A4B0B-BFEB-A920-0BDB-9E311FB572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68400" y="317432"/>
            <a:ext cx="10680700" cy="54991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endParaRPr lang="pl-PL" sz="28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Co?</a:t>
            </a:r>
            <a:r>
              <a:rPr lang="pl-PL" sz="2800" dirty="0">
                <a:latin typeface="Garamond" panose="02020404030301010803" pitchFamily="18" charset="0"/>
              </a:rPr>
              <a:t>: materiały unikatowe i rzadkie, delikatne, często używane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Dla kogo?</a:t>
            </a:r>
            <a:r>
              <a:rPr lang="pl-PL" sz="2800" dirty="0">
                <a:latin typeface="Garamond" panose="02020404030301010803" pitchFamily="18" charset="0"/>
              </a:rPr>
              <a:t>: właściwe określenie grup odbiorczych pozwala zaprojektować skuteczne działania informacyjno-edukacyjne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W jakim celu?</a:t>
            </a:r>
            <a:r>
              <a:rPr lang="pl-PL" sz="2800" dirty="0">
                <a:latin typeface="Garamond" panose="02020404030301010803" pitchFamily="18" charset="0"/>
              </a:rPr>
              <a:t>:</a:t>
            </a:r>
            <a:r>
              <a:rPr lang="pl-PL" sz="2800" b="1" dirty="0">
                <a:latin typeface="Garamond" panose="02020404030301010803" pitchFamily="18" charset="0"/>
              </a:rPr>
              <a:t> </a:t>
            </a:r>
            <a:r>
              <a:rPr lang="pl-PL" sz="2800" dirty="0">
                <a:latin typeface="Garamond" panose="02020404030301010803" pitchFamily="18" charset="0"/>
              </a:rPr>
              <a:t>szerokie udostępnienie tego, co znane było nielicznym</a:t>
            </a:r>
          </a:p>
          <a:p>
            <a:pPr marL="0" indent="0" algn="ctr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ale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Co zrobić, by mimo szerokiego udostępnienia odbiorcy nie pozostali nieliczni?</a:t>
            </a:r>
          </a:p>
          <a:p>
            <a:pPr marL="0" indent="0">
              <a:spcAft>
                <a:spcPts val="1600"/>
              </a:spcAft>
              <a:buNone/>
            </a:pPr>
            <a:endParaRPr sz="28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6E2BB92-636A-D74D-7B26-2544208F8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5631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8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ctrTitle"/>
          </p:nvPr>
        </p:nvSpPr>
        <p:spPr>
          <a:xfrm>
            <a:off x="859971" y="707571"/>
            <a:ext cx="10636393" cy="2318656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pl-PL" sz="4000" b="1" i="1" dirty="0">
                <a:latin typeface="Garamond" panose="02020404030301010803" pitchFamily="18" charset="0"/>
              </a:rPr>
              <a:t>Zdigitalizowane zbiory, cyfrowi asystenci – rozwój czy transformacja </a:t>
            </a:r>
            <a:br>
              <a:rPr lang="pl-PL" sz="4000" b="1" i="1" dirty="0">
                <a:latin typeface="Garamond" panose="02020404030301010803" pitchFamily="18" charset="0"/>
              </a:rPr>
            </a:br>
            <a:r>
              <a:rPr lang="pl-PL" sz="4000" b="1" i="1" dirty="0">
                <a:latin typeface="Garamond" panose="02020404030301010803" pitchFamily="18" charset="0"/>
              </a:rPr>
              <a:t>tradycyjnej biblioteki</a:t>
            </a:r>
            <a:endParaRPr sz="4000" i="1" dirty="0">
              <a:latin typeface="Garamond" panose="02020404030301010803" pitchFamily="18" charset="0"/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subTitle" idx="1"/>
          </p:nvPr>
        </p:nvSpPr>
        <p:spPr>
          <a:xfrm>
            <a:off x="202357" y="3831774"/>
            <a:ext cx="10857529" cy="143542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r"/>
            <a:r>
              <a:rPr lang="pl-PL" sz="3600" dirty="0">
                <a:latin typeface="Garamond" panose="02020404030301010803" pitchFamily="18" charset="0"/>
              </a:rPr>
              <a:t>dr Małgorzata Cieliczko </a:t>
            </a:r>
          </a:p>
          <a:p>
            <a:pPr marL="0" indent="0" algn="r"/>
            <a:endParaRPr lang="pl-PL" sz="2400" dirty="0">
              <a:latin typeface="Garamond" panose="02020404030301010803" pitchFamily="18" charset="0"/>
            </a:endParaRPr>
          </a:p>
          <a:p>
            <a:pPr marL="0" indent="0" algn="r"/>
            <a:r>
              <a:rPr lang="pl-PL" sz="2400" dirty="0">
                <a:latin typeface="Garamond" panose="02020404030301010803" pitchFamily="18" charset="0"/>
              </a:rPr>
              <a:t>kierowniczka Działu Udostępniania Zbiorów i Informacji Naukowej</a:t>
            </a:r>
          </a:p>
          <a:p>
            <a:pPr marL="0" indent="0" algn="r"/>
            <a:r>
              <a:rPr lang="pl-PL" sz="2400" dirty="0">
                <a:latin typeface="Garamond" panose="02020404030301010803" pitchFamily="18" charset="0"/>
              </a:rPr>
              <a:t>specjalistka ds. rozwoju naukowego PAN Biblioteki Kórnickiej</a:t>
            </a:r>
          </a:p>
          <a:p>
            <a:pPr marL="0" indent="0"/>
            <a:endParaRPr lang="pl-PL" sz="240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76015717-110B-AFD1-C9C0-77962C205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6450E1C9-B639-7A59-5745-F3698B057D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3"/>
            <a:ext cx="93772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pl-PL" sz="2400" b="1" dirty="0">
                <a:latin typeface="Garamond" panose="02020404030301010803" pitchFamily="18" charset="0"/>
              </a:rPr>
              <a:t>Proces projektowy od kuchni</a:t>
            </a:r>
          </a:p>
          <a:p>
            <a:pPr marL="342900" indent="-342900">
              <a:spcAft>
                <a:spcPts val="1600"/>
              </a:spcAft>
            </a:pPr>
            <a:r>
              <a:rPr lang="pl-PL" sz="2400" dirty="0">
                <a:latin typeface="Garamond" panose="02020404030301010803" pitchFamily="18" charset="0"/>
              </a:rPr>
              <a:t>typowanie </a:t>
            </a:r>
          </a:p>
          <a:p>
            <a:pPr marL="342900" indent="-342900">
              <a:spcAft>
                <a:spcPts val="1600"/>
              </a:spcAft>
            </a:pPr>
            <a:r>
              <a:rPr lang="pl-PL" sz="2400" dirty="0">
                <a:latin typeface="Garamond" panose="02020404030301010803" pitchFamily="18" charset="0"/>
              </a:rPr>
              <a:t>opracowanie (tworzenie metadanych)</a:t>
            </a:r>
          </a:p>
          <a:p>
            <a:pPr marL="342900" indent="-342900">
              <a:spcAft>
                <a:spcPts val="1600"/>
              </a:spcAft>
            </a:pPr>
            <a:r>
              <a:rPr lang="pl-PL" sz="2400" dirty="0">
                <a:latin typeface="Garamond" panose="02020404030301010803" pitchFamily="18" charset="0"/>
              </a:rPr>
              <a:t>konserwacja </a:t>
            </a:r>
          </a:p>
          <a:p>
            <a:pPr marL="342900" indent="-342900">
              <a:spcAft>
                <a:spcPts val="1600"/>
              </a:spcAft>
            </a:pPr>
            <a:r>
              <a:rPr lang="pl-PL" sz="2400" dirty="0">
                <a:latin typeface="Garamond" panose="02020404030301010803" pitchFamily="18" charset="0"/>
              </a:rPr>
              <a:t>digitalizacja </a:t>
            </a:r>
          </a:p>
          <a:p>
            <a:pPr marL="342900" indent="-342900">
              <a:spcAft>
                <a:spcPts val="1600"/>
              </a:spcAft>
            </a:pPr>
            <a:r>
              <a:rPr lang="pl-PL" sz="2400" dirty="0">
                <a:latin typeface="Garamond" panose="02020404030301010803" pitchFamily="18" charset="0"/>
              </a:rPr>
              <a:t>korekta </a:t>
            </a:r>
          </a:p>
          <a:p>
            <a:pPr marL="342900" indent="-342900">
              <a:spcAft>
                <a:spcPts val="1600"/>
              </a:spcAft>
            </a:pPr>
            <a:r>
              <a:rPr lang="pl-PL" sz="2400" dirty="0">
                <a:latin typeface="Garamond" panose="02020404030301010803" pitchFamily="18" charset="0"/>
              </a:rPr>
              <a:t>udostępnianie cyfrowe</a:t>
            </a:r>
          </a:p>
          <a:p>
            <a:pPr marL="342900" indent="-342900">
              <a:spcAft>
                <a:spcPts val="1600"/>
              </a:spcAft>
            </a:pPr>
            <a:r>
              <a:rPr lang="pl-PL" sz="2400" b="1" dirty="0">
                <a:latin typeface="Garamond" panose="02020404030301010803" pitchFamily="18" charset="0"/>
              </a:rPr>
              <a:t>promocja</a:t>
            </a:r>
          </a:p>
          <a:p>
            <a:pPr marL="0" indent="0">
              <a:spcAft>
                <a:spcPts val="1600"/>
              </a:spcAft>
              <a:buNone/>
            </a:pPr>
            <a:endParaRPr lang="pl-PL" sz="24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79CF70-40AC-3044-40E8-AFFCA5C9A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5563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87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4BB9DDF2-55B9-4D68-E299-C3428229D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B4EC605E-CDDE-106F-84E2-DA39EFA596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4912" y="619404"/>
            <a:ext cx="10909004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77500" lnSpcReduction="20000"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2600" b="1" dirty="0">
                <a:latin typeface="Garamond" panose="02020404030301010803" pitchFamily="18" charset="0"/>
              </a:rPr>
              <a:t>Z czego jesteśmy rozliczani? 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600" dirty="0">
                <a:latin typeface="Garamond" panose="02020404030301010803" pitchFamily="18" charset="0"/>
              </a:rPr>
              <a:t>Nie tylko liczba „wpuszczonych” obiektów, także liczba indywidualnych wejść na konkretne skany.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600" b="1" dirty="0">
                <a:latin typeface="Garamond" panose="02020404030301010803" pitchFamily="18" charset="0"/>
              </a:rPr>
              <a:t>Zespół ds. strategii informacyjnej i jej wdrożenia</a:t>
            </a:r>
            <a:endParaRPr lang="pl-PL" sz="2600" dirty="0">
              <a:latin typeface="Garamond" panose="02020404030301010803" pitchFamily="18" charset="0"/>
            </a:endParaRPr>
          </a:p>
          <a:p>
            <a:pPr marL="457200" indent="-457200">
              <a:spcAft>
                <a:spcPts val="1600"/>
              </a:spcAft>
            </a:pPr>
            <a:r>
              <a:rPr lang="pl-PL" sz="2600" dirty="0">
                <a:latin typeface="Garamond" panose="02020404030301010803" pitchFamily="18" charset="0"/>
              </a:rPr>
              <a:t>Promocja – działania informacyjne obejmujące różne kręgi odbiorców i media</a:t>
            </a:r>
          </a:p>
          <a:p>
            <a:pPr marL="457200" indent="-457200">
              <a:spcAft>
                <a:spcPts val="1600"/>
              </a:spcAft>
            </a:pPr>
            <a:r>
              <a:rPr lang="pl-PL" sz="2600" dirty="0">
                <a:latin typeface="Garamond" panose="02020404030301010803" pitchFamily="18" charset="0"/>
              </a:rPr>
              <a:t>Edukacja – materiały dla nauczycieli (szkolnych i akademickich) z przykładami, jak można wykorzystać zdigitalizowane źródła oraz autorskie lekcje biblioteczne</a:t>
            </a:r>
          </a:p>
          <a:p>
            <a:pPr marL="0" indent="0" algn="ctr">
              <a:spcAft>
                <a:spcPts val="1600"/>
              </a:spcAft>
              <a:buNone/>
            </a:pPr>
            <a:endParaRPr lang="pl-PL" sz="26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pl-PL" sz="3300" b="1" dirty="0">
                <a:latin typeface="Garamond" panose="02020404030301010803" pitchFamily="18" charset="0"/>
              </a:rPr>
              <a:t>Kształtowanie nowego, świadomego czytelnika wymaga współpracy wielu środowisk. Współpraca ta może opierać się na wspólnym tworzeniu bibliotek cyfrowych</a:t>
            </a:r>
            <a:r>
              <a:rPr lang="pl-PL" sz="2600" b="1" dirty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2A95049-C9E9-D5FC-A31C-F08A0EEDC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28604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3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992AE263-F9DC-6BEE-F21D-5458C046B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473B1C20-70CF-6641-96B0-662F8AB0A9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2"/>
            <a:ext cx="9377200" cy="56261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Jak badacze współkreują dziś biblioteki cyfrowe?</a:t>
            </a:r>
          </a:p>
          <a:p>
            <a:pPr marL="342900" indent="-342900">
              <a:lnSpc>
                <a:spcPct val="100000"/>
              </a:lnSpc>
              <a:spcAft>
                <a:spcPts val="1600"/>
              </a:spcAft>
            </a:pPr>
            <a:r>
              <a:rPr lang="pl-PL" sz="2000" dirty="0">
                <a:latin typeface="Garamond" panose="02020404030301010803" pitchFamily="18" charset="0"/>
              </a:rPr>
              <a:t>Wskazują źródła, które warto zeskanować.</a:t>
            </a:r>
          </a:p>
          <a:p>
            <a:pPr marL="342900" indent="-342900">
              <a:lnSpc>
                <a:spcPct val="100000"/>
              </a:lnSpc>
              <a:spcAft>
                <a:spcPts val="1600"/>
              </a:spcAft>
            </a:pPr>
            <a:r>
              <a:rPr lang="pl-PL" sz="2000" dirty="0">
                <a:latin typeface="Garamond" panose="02020404030301010803" pitchFamily="18" charset="0"/>
              </a:rPr>
              <a:t>Pracują w projektach digitalizacyjnych, przy opracowywaniu materiałów.</a:t>
            </a:r>
          </a:p>
          <a:p>
            <a:pPr marL="342900" indent="-342900">
              <a:spcAft>
                <a:spcPts val="1600"/>
              </a:spcAft>
            </a:pPr>
            <a:r>
              <a:rPr lang="pl-PL" sz="2000" dirty="0">
                <a:latin typeface="Garamond" panose="02020404030301010803" pitchFamily="18" charset="0"/>
              </a:rPr>
              <a:t>Zgłaszają błędy w materiałach już udostępnionych.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 </a:t>
            </a:r>
            <a:endParaRPr sz="28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A75DD72-5F20-6404-C759-B51FB543D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867" y="2821747"/>
            <a:ext cx="6281069" cy="28673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Pismo odręczne 12">
                <a:extLst>
                  <a:ext uri="{FF2B5EF4-FFF2-40B4-BE49-F238E27FC236}">
                    <a16:creationId xmlns:a16="http://schemas.microsoft.com/office/drawing/2014/main" id="{085349F7-6661-D7B7-8335-733C1552D120}"/>
                  </a:ext>
                </a:extLst>
              </p14:cNvPr>
              <p14:cNvContentPartPr/>
              <p14:nvPr/>
            </p14:nvContentPartPr>
            <p14:xfrm>
              <a:off x="5372888" y="4089628"/>
              <a:ext cx="315000" cy="7920"/>
            </p14:xfrm>
          </p:contentPart>
        </mc:Choice>
        <mc:Fallback xmlns="">
          <p:pic>
            <p:nvPicPr>
              <p:cNvPr id="13" name="Pismo odręczne 12">
                <a:extLst>
                  <a:ext uri="{FF2B5EF4-FFF2-40B4-BE49-F238E27FC236}">
                    <a16:creationId xmlns:a16="http://schemas.microsoft.com/office/drawing/2014/main" id="{085349F7-6661-D7B7-8335-733C1552D1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18888" y="3981988"/>
                <a:ext cx="42264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Pismo odręczne 13">
                <a:extLst>
                  <a:ext uri="{FF2B5EF4-FFF2-40B4-BE49-F238E27FC236}">
                    <a16:creationId xmlns:a16="http://schemas.microsoft.com/office/drawing/2014/main" id="{859A3A75-B4C5-34ED-2DC3-E2E3C510F58B}"/>
                  </a:ext>
                </a:extLst>
              </p14:cNvPr>
              <p14:cNvContentPartPr/>
              <p14:nvPr/>
            </p14:nvContentPartPr>
            <p14:xfrm>
              <a:off x="5635328" y="4096108"/>
              <a:ext cx="414360" cy="8280"/>
            </p14:xfrm>
          </p:contentPart>
        </mc:Choice>
        <mc:Fallback xmlns="">
          <p:pic>
            <p:nvPicPr>
              <p:cNvPr id="14" name="Pismo odręczne 13">
                <a:extLst>
                  <a:ext uri="{FF2B5EF4-FFF2-40B4-BE49-F238E27FC236}">
                    <a16:creationId xmlns:a16="http://schemas.microsoft.com/office/drawing/2014/main" id="{859A3A75-B4C5-34ED-2DC3-E2E3C510F58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81328" y="3988468"/>
                <a:ext cx="522000" cy="2239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E9029B2E-8DCD-D185-785B-3D9EECC6AC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96548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88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0B45C2E9-896D-1623-6F6B-6354F6246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5CDA123F-5668-D264-C9BC-0828F4B6C3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3526" y="542260"/>
            <a:ext cx="6900530" cy="498634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2600" b="1" dirty="0">
                <a:latin typeface="Garamond" panose="02020404030301010803" pitchFamily="18" charset="0"/>
              </a:rPr>
              <a:t>Kolekcja „Spór o Morskie Oko”</a:t>
            </a:r>
          </a:p>
          <a:p>
            <a:pPr marL="0" indent="0">
              <a:spcAft>
                <a:spcPts val="1600"/>
              </a:spcAft>
              <a:buNone/>
            </a:pPr>
            <a:endParaRPr lang="pl-PL" sz="26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pl-PL" sz="2600" dirty="0">
                <a:latin typeface="Garamond" panose="02020404030301010803" pitchFamily="18" charset="0"/>
              </a:rPr>
              <a:t>Obejmuje 5 odrębnych sygnatur, liczących blisko 2400 kart oraz kilkadziesiąt arkuszy map. 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600" dirty="0">
                <a:latin typeface="Garamond" panose="02020404030301010803" pitchFamily="18" charset="0"/>
              </a:rPr>
              <a:t>W 2016 roku została wpisana na Polską Listę Krajową Programu UNESCO Pamięć Świata. </a:t>
            </a:r>
          </a:p>
          <a:p>
            <a:pPr marL="0" indent="0">
              <a:spcAft>
                <a:spcPts val="1600"/>
              </a:spcAft>
              <a:buNone/>
            </a:pPr>
            <a:endParaRPr lang="pl-PL" sz="2400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pl-PL" sz="2200" dirty="0">
                <a:latin typeface="Garamond" panose="02020404030301010803" pitchFamily="18" charset="0"/>
              </a:rPr>
              <a:t>BK 1746, BK 7706, BK 7707, BK 7708,  BK 11133, A V 007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D5CB1D9-94C7-06A6-FE1B-516F4FDD4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60" y="265813"/>
            <a:ext cx="3603801" cy="513439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92D3E26-9DC1-2CF0-97CC-D7A3BA1AF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430803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98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5EF8221E-CACE-F984-518B-4333125BB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A658ADA-59F9-EF5D-ED5A-0F52B0403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364" y="136455"/>
            <a:ext cx="3492764" cy="539214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EC4D51D-21BB-4FC4-E516-1DC8F9BC7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685" y="172836"/>
            <a:ext cx="3488687" cy="535576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78A2AA8-7273-5BF0-5DBD-FBBDE1DE9E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44" y="192198"/>
            <a:ext cx="3492763" cy="542179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7319B1D-547F-0C3D-D631-12116B22A9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13992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658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5B61F3E8-78E8-E480-7D43-8EEEA6CD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22C6F3BA-50C4-ACD9-BB90-ACE3EFD21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6" y="202228"/>
            <a:ext cx="6180773" cy="49092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EEA709D-7053-D50B-FF5E-9CFA19DAA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385" y="1685470"/>
            <a:ext cx="5406229" cy="3737135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8ECDE44-697C-EFAA-80C0-C9B9CD030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10640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75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A18CFF67-8B30-6A1C-D8FF-8E4E44A2B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3E4E6B2-A577-513D-9BEF-123699AF4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18" y="190761"/>
            <a:ext cx="4214925" cy="533784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6C6BF03-FFA6-79C3-C7D3-7D3839790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5" y="190761"/>
            <a:ext cx="3984276" cy="621225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8F4B508-6549-268C-F274-45FEF96061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146" y="5649198"/>
            <a:ext cx="7593854" cy="150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02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F65DFA4C-EA1C-2AA2-568F-52AD4CD49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5E031C4-BF56-27BA-2FB6-71DFC0970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09" y="0"/>
            <a:ext cx="3589042" cy="566715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C1E73F7-7635-10AF-855D-D7ECA8E2E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957" y="0"/>
            <a:ext cx="3595832" cy="566715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6139696-E944-8B01-6920-199232238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667154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93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CEE0FFD0-F104-850F-8EFC-871CE43C3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1E87C07D-5CF7-C3CD-8C0B-FCD98DA8E3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9300" y="619404"/>
            <a:ext cx="96682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2500" lnSpcReduction="10000"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2400" b="1" dirty="0">
                <a:latin typeface="Garamond" panose="02020404030301010803" pitchFamily="18" charset="0"/>
              </a:rPr>
              <a:t>Do końca 2026 roku: opracowanie (nowa paginacja, zindeksowanie), ponowne skanowanie oraz cyfrowe udostępnienie całej kolekcji.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400" dirty="0">
                <a:latin typeface="Garamond" panose="02020404030301010803" pitchFamily="18" charset="0"/>
              </a:rPr>
              <a:t>----------------------------------------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400" dirty="0">
                <a:latin typeface="Garamond" panose="02020404030301010803" pitchFamily="18" charset="0"/>
              </a:rPr>
              <a:t>Dużo trudniej wypromować np. </a:t>
            </a:r>
            <a:r>
              <a:rPr lang="pl-PL" sz="2400" b="1" dirty="0">
                <a:latin typeface="Garamond" panose="02020404030301010803" pitchFamily="18" charset="0"/>
              </a:rPr>
              <a:t>kolekcję braci czeskich.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400" dirty="0">
                <a:latin typeface="Garamond" panose="02020404030301010803" pitchFamily="18" charset="0"/>
              </a:rPr>
              <a:t>Unikatowy zbiór, wpisany na Międzynarodową Listę Programu UNESCO Pamięć Świata, który stanowi rzadki przykład zachowanej niemal w komplecie biblioteki mniejszości religijnej, osiadłej w wielowyznaniowym i wielojęzycznym środowisku. Starodruki należały do środowiska Jana </a:t>
            </a:r>
            <a:r>
              <a:rPr lang="pl-PL" sz="2400" dirty="0" err="1">
                <a:latin typeface="Garamond" panose="02020404030301010803" pitchFamily="18" charset="0"/>
              </a:rPr>
              <a:t>Ámosa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Komenskiego</a:t>
            </a:r>
            <a:r>
              <a:rPr lang="pl-PL" sz="2400" dirty="0">
                <a:latin typeface="Garamond" panose="02020404030301010803" pitchFamily="18" charset="0"/>
              </a:rPr>
              <a:t> (1592-1670) oraz braci czeskich w Lesznie w XVII wieku. 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400" dirty="0">
                <a:latin typeface="Garamond" panose="02020404030301010803" pitchFamily="18" charset="0"/>
              </a:rPr>
              <a:t>Coś wymyślimy.</a:t>
            </a:r>
            <a:endParaRPr sz="24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33443F1-6631-B572-1DB4-57877EF82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28604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435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21973A57-1595-1408-B5AC-38B3A626F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F54DD630-02D4-BB7B-242A-F0781EB766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399" y="1491343"/>
            <a:ext cx="11047058" cy="29173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pl-PL" sz="4800" b="1" dirty="0">
                <a:latin typeface="Garamond" panose="02020404030301010803" pitchFamily="18" charset="0"/>
              </a:rPr>
              <a:t>Nie, nie podcinamy gałęzi,</a:t>
            </a:r>
          </a:p>
          <a:p>
            <a:pPr marL="0" indent="0" algn="ctr">
              <a:spcAft>
                <a:spcPts val="1600"/>
              </a:spcAft>
              <a:buNone/>
            </a:pPr>
            <a:r>
              <a:rPr lang="pl-PL" sz="4800" b="1" dirty="0">
                <a:latin typeface="Garamond" panose="02020404030301010803" pitchFamily="18" charset="0"/>
              </a:rPr>
              <a:t> na której siedzimy.</a:t>
            </a:r>
            <a:endParaRPr lang="pl-PL" dirty="0"/>
          </a:p>
          <a:p>
            <a:pPr marL="0" indent="0">
              <a:spcAft>
                <a:spcPts val="1600"/>
              </a:spcAft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6E3A40B-7CEB-3332-494F-DD9F70904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23555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7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35D405D2-1709-21D8-7CF2-EFBFB22F3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AE17629A-7DA3-A161-5BEF-C40D82D5B9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30085" y="326572"/>
            <a:ext cx="8599715" cy="611926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169329" indent="0">
              <a:buNone/>
            </a:pPr>
            <a:r>
              <a:rPr lang="pl-PL" sz="4400" b="1" dirty="0">
                <a:latin typeface="Garamond" panose="02020404030301010803" pitchFamily="18" charset="0"/>
              </a:rPr>
              <a:t>Polska Akademia Nauk </a:t>
            </a:r>
          </a:p>
          <a:p>
            <a:pPr marL="169329" indent="0">
              <a:buNone/>
            </a:pPr>
            <a:r>
              <a:rPr lang="pl-PL" sz="4400" b="1" dirty="0">
                <a:latin typeface="Garamond" panose="02020404030301010803" pitchFamily="18" charset="0"/>
              </a:rPr>
              <a:t>BIBLIOTEKA KÓRNICKA </a:t>
            </a:r>
          </a:p>
          <a:p>
            <a:pPr marL="169329" indent="0" algn="ctr">
              <a:buNone/>
            </a:pPr>
            <a:endParaRPr lang="pl-PL" sz="2667" dirty="0">
              <a:latin typeface="Garamond" panose="02020404030301010803" pitchFamily="18" charset="0"/>
            </a:endParaRPr>
          </a:p>
          <a:p>
            <a:pPr marL="169329" indent="0" algn="ctr">
              <a:buNone/>
            </a:pPr>
            <a:endParaRPr lang="pl-PL" sz="2667" b="1" dirty="0">
              <a:latin typeface="Garamond" panose="02020404030301010803" pitchFamily="18" charset="0"/>
            </a:endParaRPr>
          </a:p>
          <a:p>
            <a:pPr marL="169329" indent="0" algn="ctr">
              <a:buNone/>
            </a:pPr>
            <a:r>
              <a:rPr lang="pl-PL" sz="2667" b="1" dirty="0">
                <a:latin typeface="Garamond" panose="02020404030301010803" pitchFamily="18" charset="0"/>
              </a:rPr>
              <a:t>             </a:t>
            </a:r>
            <a:r>
              <a:rPr lang="pl-PL" sz="2600" b="1" dirty="0">
                <a:latin typeface="Garamond" panose="02020404030301010803" pitchFamily="18" charset="0"/>
              </a:rPr>
              <a:t>Zamek w Kórniku </a:t>
            </a:r>
          </a:p>
          <a:p>
            <a:pPr marL="169329" indent="0" algn="ctr">
              <a:buNone/>
            </a:pPr>
            <a:r>
              <a:rPr lang="pl-PL" sz="2400" dirty="0">
                <a:latin typeface="Garamond" panose="02020404030301010803" pitchFamily="18" charset="0"/>
              </a:rPr>
              <a:t>ul. Zamkowa 5, 62-035 Kórnik</a:t>
            </a:r>
          </a:p>
          <a:p>
            <a:pPr algn="ctr"/>
            <a:endParaRPr lang="pl-PL" sz="2400" dirty="0">
              <a:latin typeface="Garamond" panose="02020404030301010803" pitchFamily="18" charset="0"/>
            </a:endParaRPr>
          </a:p>
          <a:p>
            <a:pPr algn="ctr"/>
            <a:endParaRPr lang="pl-PL" sz="2667" dirty="0">
              <a:latin typeface="Garamond" panose="02020404030301010803" pitchFamily="18" charset="0"/>
            </a:endParaRPr>
          </a:p>
          <a:p>
            <a:pPr algn="ctr"/>
            <a:endParaRPr lang="pl-PL" sz="2667" dirty="0">
              <a:latin typeface="Garamond" panose="02020404030301010803" pitchFamily="18" charset="0"/>
            </a:endParaRPr>
          </a:p>
          <a:p>
            <a:pPr marL="1998083" lvl="3" indent="0">
              <a:buNone/>
            </a:pPr>
            <a:r>
              <a:rPr lang="pl-PL" sz="2600" b="1" dirty="0">
                <a:latin typeface="Garamond" panose="02020404030301010803" pitchFamily="18" charset="0"/>
              </a:rPr>
              <a:t>Pałac Działyńskich </a:t>
            </a:r>
          </a:p>
          <a:p>
            <a:pPr marL="1998083" lvl="3" indent="0">
              <a:buNone/>
            </a:pPr>
            <a:r>
              <a:rPr lang="pl-PL" sz="2400" dirty="0">
                <a:latin typeface="Garamond" panose="02020404030301010803" pitchFamily="18" charset="0"/>
              </a:rPr>
              <a:t>Stary Rynek 78/79, 61-772 Poznań</a:t>
            </a:r>
          </a:p>
          <a:p>
            <a:pPr marL="0" indent="0">
              <a:spcAft>
                <a:spcPts val="1600"/>
              </a:spcAft>
              <a:buNone/>
            </a:pPr>
            <a:endParaRPr dirty="0">
              <a:latin typeface="Garamond" panose="02020404030301010803" pitchFamily="18" charset="0"/>
            </a:endParaRPr>
          </a:p>
        </p:txBody>
      </p:sp>
      <p:pic>
        <p:nvPicPr>
          <p:cNvPr id="2" name="Picture 4" descr="Może być zdjęciem przedstawiającym zamek">
            <a:extLst>
              <a:ext uri="{FF2B5EF4-FFF2-40B4-BE49-F238E27FC236}">
                <a16:creationId xmlns:a16="http://schemas.microsoft.com/office/drawing/2014/main" id="{16179FF7-380F-75E0-F542-898B18646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2033" y="2439069"/>
            <a:ext cx="4669967" cy="303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ANd9GcR2HP6J1Voo9_6-oVRzl3VbJHtJG5a9bIgG9U2jtHDBlsp3bFU_">
            <a:extLst>
              <a:ext uri="{FF2B5EF4-FFF2-40B4-BE49-F238E27FC236}">
                <a16:creationId xmlns:a16="http://schemas.microsoft.com/office/drawing/2014/main" id="{46B1630F-D567-C243-0896-8D13E983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88771"/>
            <a:ext cx="2758764" cy="4164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722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34BFADCC-3ED6-871D-3281-653B25518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E3E40E3A-43D0-B363-642E-5244C9D0C6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77600" y="619404"/>
            <a:ext cx="90713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3000" dirty="0">
                <a:latin typeface="Garamond" panose="02020404030301010803" pitchFamily="18" charset="0"/>
              </a:rPr>
              <a:t>Prywatne „kolekcje” cyfrowe – budowane różnymi metodami, na własny użytek, do pracy naukowej – były tworzone od dawna. </a:t>
            </a:r>
          </a:p>
          <a:p>
            <a:pPr marL="0" indent="0">
              <a:spcAft>
                <a:spcPts val="1600"/>
              </a:spcAft>
              <a:buNone/>
            </a:pPr>
            <a:endParaRPr lang="pl-PL" sz="30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pl-PL" sz="3000" b="1" dirty="0">
                <a:latin typeface="Garamond" panose="02020404030301010803" pitchFamily="18" charset="0"/>
              </a:rPr>
              <a:t>Biblioteki – dając materiały w wysokiej rozdzielczości, z metadanymi i jeśli to możliwe z OCR – stwarzają badacz(k)om przestrzeń do lepszej jakości badań, oszczędzając ich zasoby. </a:t>
            </a:r>
          </a:p>
          <a:p>
            <a:pPr marL="0" indent="0">
              <a:spcAft>
                <a:spcPts val="1600"/>
              </a:spcAft>
              <a:buNone/>
            </a:pPr>
            <a:endParaRPr lang="pl-PL" sz="2400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lang="pl-PL" sz="24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lang="pl-PL" sz="24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sz="2400" dirty="0">
              <a:latin typeface="Garamond" panose="02020404030301010803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A9A2A37-EDFA-87F6-1839-32CE91DD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353659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45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F4836F29-32BD-2B89-182E-A02CF18AB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1ADEFA29-075C-0B01-F6D9-FA5BF91119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200" y="619404"/>
            <a:ext cx="54645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Zmienia się coś więcej…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b="1" dirty="0">
                <a:latin typeface="Garamond" panose="02020404030301010803" pitchFamily="18" charset="0"/>
              </a:rPr>
              <a:t>Spotkanie ze skanami nie musi być częścią obranej wcześniej drogi naukowej czy edytorskiej, ale także – jeśli towarzyszy im dobry opis oraz mądra promocja – może być jej początkiem.</a:t>
            </a:r>
          </a:p>
          <a:p>
            <a:pPr marL="0" indent="0">
              <a:spcAft>
                <a:spcPts val="1600"/>
              </a:spcAft>
              <a:buNone/>
            </a:pPr>
            <a:endParaRPr lang="pl-PL" sz="2400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lang="pl-PL" sz="24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lang="pl-PL" sz="2400" b="1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sz="2400" dirty="0">
              <a:latin typeface="Garamond" panose="02020404030301010803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86F9635-9BC6-97C1-FF41-3ADD2C1D0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050" y="787400"/>
            <a:ext cx="6457950" cy="43053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0D0210A-9032-5850-99E6-9B67C704E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28604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97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8F16505B-43E5-C6A5-FE62-539A1D54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E93EDA18-92DA-0B95-A3DE-D957A64C2F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77600" y="619404"/>
            <a:ext cx="9377200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 lang="pl-PL" b="1" dirty="0"/>
          </a:p>
          <a:p>
            <a:pPr marL="0" indent="0">
              <a:spcAft>
                <a:spcPts val="1600"/>
              </a:spcAft>
              <a:buNone/>
            </a:pPr>
            <a:endParaRPr lang="pl-PL" b="1" dirty="0"/>
          </a:p>
          <a:p>
            <a:pPr marL="0" indent="0"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006AAAF-062B-0E3F-2856-8EDDA58C818C}"/>
              </a:ext>
            </a:extLst>
          </p:cNvPr>
          <p:cNvSpPr txBox="1"/>
          <p:nvPr/>
        </p:nvSpPr>
        <p:spPr>
          <a:xfrm>
            <a:off x="1177600" y="1574800"/>
            <a:ext cx="1025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Garamond" panose="02020404030301010803" pitchFamily="18" charset="0"/>
              </a:rPr>
              <a:t>Cyfrowy asystent, który ma </a:t>
            </a:r>
            <a:r>
              <a:rPr lang="pl-PL" sz="4000" b="1" dirty="0">
                <a:latin typeface="Garamond" panose="02020404030301010803" pitchFamily="18" charset="0"/>
              </a:rPr>
              <a:t>wspierać</a:t>
            </a:r>
            <a:r>
              <a:rPr lang="pl-PL" sz="4000" dirty="0">
                <a:latin typeface="Garamond" panose="02020404030301010803" pitchFamily="18" charset="0"/>
              </a:rPr>
              <a:t> kwerendy, nie powinien dawać złudzeń, że przeszukał cały zasób Biblioteki. Jego zadaniem będzie m.in. wskazanie, </a:t>
            </a:r>
            <a:r>
              <a:rPr lang="pl-PL" sz="4000" b="1" dirty="0">
                <a:latin typeface="Garamond" panose="02020404030301010803" pitchFamily="18" charset="0"/>
              </a:rPr>
              <a:t>gdzie należy jeszcze zajrzeć</a:t>
            </a:r>
            <a:r>
              <a:rPr lang="pl-PL" sz="4000" dirty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17D50E0-F0C5-F071-8D7D-619340226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99063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3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C8B04B29-F4D4-03B9-06FC-C24C5D139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114B189-3690-36E9-6B0A-847A32F72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42" y="315685"/>
            <a:ext cx="6226629" cy="62266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F0FE6C4-A7A1-D516-B12D-92A3413F263B}"/>
              </a:ext>
            </a:extLst>
          </p:cNvPr>
          <p:cNvSpPr txBox="1"/>
          <p:nvPr/>
        </p:nvSpPr>
        <p:spPr>
          <a:xfrm>
            <a:off x="7645400" y="2019300"/>
            <a:ext cx="355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latin typeface="Garamond" panose="02020404030301010803" pitchFamily="18" charset="0"/>
              </a:rPr>
              <a:t>Dziękuję!</a:t>
            </a:r>
          </a:p>
        </p:txBody>
      </p:sp>
    </p:spTree>
    <p:extLst>
      <p:ext uri="{BB962C8B-B14F-4D97-AF65-F5344CB8AC3E}">
        <p14:creationId xmlns:p14="http://schemas.microsoft.com/office/powerpoint/2010/main" val="309543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F3C6B4E4-AE9D-D77E-DF1B-5027E9996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że być zdjęciem przedstawiającym zamek">
            <a:extLst>
              <a:ext uri="{FF2B5EF4-FFF2-40B4-BE49-F238E27FC236}">
                <a16:creationId xmlns:a16="http://schemas.microsoft.com/office/drawing/2014/main" id="{98C8ED4A-C47C-493F-2E03-0DB486CFE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8831" y="195942"/>
            <a:ext cx="7191912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140BD42-1ECF-8C28-E102-501ED24B2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8" y="717731"/>
            <a:ext cx="3962400" cy="594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805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1D1CE41A-FC45-0481-5932-C7D8C47CC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5155C3D-BAF9-0FAE-AE5F-F6CB149F0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201" y="152400"/>
            <a:ext cx="3071006" cy="404230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C316B61-F5B1-6218-619C-58ABCD04C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440" y="3113314"/>
            <a:ext cx="5609570" cy="374468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5E6A99D-5957-F1C2-9936-88D76AB5F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38" y="152400"/>
            <a:ext cx="5250410" cy="4438451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100C4B2-B2CF-A833-E3C0-4F5244AD5181}"/>
              </a:ext>
            </a:extLst>
          </p:cNvPr>
          <p:cNvSpPr txBox="1"/>
          <p:nvPr/>
        </p:nvSpPr>
        <p:spPr>
          <a:xfrm>
            <a:off x="10406743" y="4194701"/>
            <a:ext cx="1785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Garamond" panose="02020404030301010803" pitchFamily="18" charset="0"/>
              </a:rPr>
              <a:t>Tytus hr. Działyński</a:t>
            </a:r>
          </a:p>
          <a:p>
            <a:r>
              <a:rPr lang="pl-PL" sz="2000" dirty="0">
                <a:latin typeface="Garamond" panose="02020404030301010803" pitchFamily="18" charset="0"/>
              </a:rPr>
              <a:t>(1796-1861)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B70ED76-201C-28B4-94DF-649061E9C1C3}"/>
              </a:ext>
            </a:extLst>
          </p:cNvPr>
          <p:cNvSpPr txBox="1"/>
          <p:nvPr/>
        </p:nvSpPr>
        <p:spPr>
          <a:xfrm>
            <a:off x="346259" y="4985657"/>
            <a:ext cx="36530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latin typeface="Garamond" panose="02020404030301010803" pitchFamily="18" charset="0"/>
              </a:rPr>
              <a:t>Dlaczego jest wyjątkowa?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15E3F07E-4EB7-66F1-022F-78CCFA65E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1883">
            <a:off x="5807510" y="442691"/>
            <a:ext cx="2806592" cy="20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84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75130409-244E-C47C-6ADD-B99A10AD4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06A8978-E7D6-4DCF-E12F-01475B0E9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2" y="1164770"/>
            <a:ext cx="5084355" cy="293328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8798615-DE98-D62D-B320-99645598D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486" y="718456"/>
            <a:ext cx="3976914" cy="596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3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B9FCAFE7-9FF3-46BE-B395-B4E29ADBB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D2D34FEB-718A-399A-7C9F-7191C1C0EC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7975877"/>
              </p:ext>
            </p:extLst>
          </p:nvPr>
        </p:nvGraphicFramePr>
        <p:xfrm>
          <a:off x="845485" y="420941"/>
          <a:ext cx="10501030" cy="5250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21602330" imgH="10801350" progId="Acrobat.Document.DC">
                  <p:embed/>
                </p:oleObj>
              </mc:Choice>
              <mc:Fallback>
                <p:oleObj name="Acrobat Document" r:id="rId3" imgW="21602330" imgH="10801350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D2D34FEB-718A-399A-7C9F-7191C1C0EC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5485" y="420941"/>
                        <a:ext cx="10501030" cy="52505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2332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F656B112-2FAD-5054-9B76-B29B0F01E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B2FB0CC5-734D-85C1-72F8-D2DC26901F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15600" y="593367"/>
            <a:ext cx="10263286" cy="490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Fundusze Europejskie na Rozwój Cyfrowy 2021–2027 (FERC)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Priorytet 2. Zaawansowane usługi cyfrowe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Działanie 2.3. Cyfrowa dostępność i ponowne wykorzystanie informacji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Okres realizacji: od 1 stycznia 2026 do 28 lutego 2029 roku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pl-PL" sz="2800" dirty="0">
                <a:latin typeface="Garamond" panose="02020404030301010803" pitchFamily="18" charset="0"/>
              </a:rPr>
              <a:t>Całkowity koszt projektu to </a:t>
            </a:r>
            <a:r>
              <a:rPr lang="pl-PL" sz="2800" b="1" dirty="0">
                <a:latin typeface="Garamond" panose="02020404030301010803" pitchFamily="18" charset="0"/>
              </a:rPr>
              <a:t>14 534 000 zł</a:t>
            </a:r>
            <a:r>
              <a:rPr lang="pl-PL" sz="2800" dirty="0">
                <a:latin typeface="Garamond" panose="02020404030301010803" pitchFamily="18" charset="0"/>
              </a:rPr>
              <a:t>, w tym:</a:t>
            </a:r>
            <a:br>
              <a:rPr lang="pl-PL" sz="2800" dirty="0">
                <a:latin typeface="Garamond" panose="02020404030301010803" pitchFamily="18" charset="0"/>
              </a:rPr>
            </a:br>
            <a:r>
              <a:rPr lang="pl-PL" sz="2800" dirty="0">
                <a:latin typeface="Garamond" panose="02020404030301010803" pitchFamily="18" charset="0"/>
              </a:rPr>
              <a:t>1) z budżetu środków europejskich: 11 585 603,15 zł (79,71%)</a:t>
            </a:r>
            <a:br>
              <a:rPr lang="pl-PL" sz="2800" dirty="0">
                <a:latin typeface="Garamond" panose="02020404030301010803" pitchFamily="18" charset="0"/>
              </a:rPr>
            </a:br>
            <a:r>
              <a:rPr lang="pl-PL" sz="2800" dirty="0">
                <a:latin typeface="Garamond" panose="02020404030301010803" pitchFamily="18" charset="0"/>
              </a:rPr>
              <a:t>2) z budżetu państwa: 2 949 089,05 zł (20,29 %)</a:t>
            </a:r>
            <a:br>
              <a:rPr lang="pl-PL" sz="2800" dirty="0">
                <a:latin typeface="Garamond" panose="02020404030301010803" pitchFamily="18" charset="0"/>
              </a:rPr>
            </a:br>
            <a:endParaRPr lang="pl-PL" sz="2800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sz="2800" dirty="0">
              <a:latin typeface="Garamond" panose="02020404030301010803" pitchFamily="18" charset="0"/>
            </a:endParaRPr>
          </a:p>
        </p:txBody>
      </p:sp>
      <p:pic>
        <p:nvPicPr>
          <p:cNvPr id="2" name="Obraz 1" descr="Obraz zawierający tekst, Czcionka, zrzut ekranu, linia&#10;&#10;Zawartość wygenerowana przez AI może być niepoprawna.">
            <a:hlinkClick r:id="rId3"/>
            <a:extLst>
              <a:ext uri="{FF2B5EF4-FFF2-40B4-BE49-F238E27FC236}">
                <a16:creationId xmlns:a16="http://schemas.microsoft.com/office/drawing/2014/main" id="{0F532E5E-3837-3D38-D76C-36C5780D9F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811" y="5528604"/>
            <a:ext cx="8040189" cy="1329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3F3D2C5-C92C-8C9F-D008-C4FD967497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502567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9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>
          <a:extLst>
            <a:ext uri="{FF2B5EF4-FFF2-40B4-BE49-F238E27FC236}">
              <a16:creationId xmlns:a16="http://schemas.microsoft.com/office/drawing/2014/main" id="{99A8591B-98BC-741D-2B5B-B3EBD6914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244B248C-D528-7D3E-4B20-185A710DD7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400" y="317433"/>
            <a:ext cx="9377200" cy="541933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69329" indent="0">
              <a:buNone/>
            </a:pPr>
            <a:r>
              <a:rPr lang="pl-PL" sz="2600" dirty="0">
                <a:latin typeface="Garamond" panose="02020404030301010803" pitchFamily="18" charset="0"/>
              </a:rPr>
              <a:t>Projekt obejmuje digitalizację </a:t>
            </a:r>
            <a:r>
              <a:rPr lang="pl-PL" sz="2600" b="1" dirty="0">
                <a:latin typeface="Garamond" panose="02020404030301010803" pitchFamily="18" charset="0"/>
              </a:rPr>
              <a:t>29 050 obiektów </a:t>
            </a:r>
            <a:endParaRPr lang="pl-PL" sz="2600" dirty="0">
              <a:latin typeface="Garamond" panose="02020404030301010803" pitchFamily="18" charset="0"/>
            </a:endParaRPr>
          </a:p>
          <a:p>
            <a:r>
              <a:rPr lang="pl-PL" sz="2600" dirty="0">
                <a:latin typeface="Garamond" panose="02020404030301010803" pitchFamily="18" charset="0"/>
              </a:rPr>
              <a:t>biblioteka braci czeskich – 1500 starodruków (UNESCO)</a:t>
            </a:r>
          </a:p>
          <a:p>
            <a:r>
              <a:rPr lang="pl-PL" sz="2600" dirty="0">
                <a:latin typeface="Garamond" panose="02020404030301010803" pitchFamily="18" charset="0"/>
              </a:rPr>
              <a:t>akta tzw. sporu o Morskie Oko – 6 jednostek (UNESCO)</a:t>
            </a:r>
          </a:p>
          <a:p>
            <a:pPr lvl="0"/>
            <a:r>
              <a:rPr lang="pl-PL" sz="2600" dirty="0">
                <a:latin typeface="Garamond" panose="02020404030301010803" pitchFamily="18" charset="0"/>
              </a:rPr>
              <a:t>dokumenty pergaminowe z lat 1531-1676 – 30 obiektów</a:t>
            </a:r>
          </a:p>
          <a:p>
            <a:pPr lvl="0"/>
            <a:r>
              <a:rPr lang="pl-PL" sz="2600" dirty="0">
                <a:latin typeface="Garamond" panose="02020404030301010803" pitchFamily="18" charset="0"/>
              </a:rPr>
              <a:t>korespondencja Działyńskich – 3000 listów</a:t>
            </a:r>
          </a:p>
          <a:p>
            <a:pPr lvl="0"/>
            <a:r>
              <a:rPr lang="pl-PL" sz="2600" dirty="0">
                <a:latin typeface="Garamond" panose="02020404030301010803" pitchFamily="18" charset="0"/>
              </a:rPr>
              <a:t>kolekcja fotografii – 7000 obiektów</a:t>
            </a:r>
          </a:p>
          <a:p>
            <a:pPr lvl="0"/>
            <a:r>
              <a:rPr lang="pl-PL" sz="2600" dirty="0">
                <a:latin typeface="Garamond" panose="02020404030301010803" pitchFamily="18" charset="0"/>
              </a:rPr>
              <a:t>druki zwarte 1919-1997 – 17 500 rekordów (</a:t>
            </a:r>
            <a:r>
              <a:rPr lang="pl-PL" sz="2600" dirty="0" err="1">
                <a:latin typeface="Garamond" panose="02020404030301010803" pitchFamily="18" charset="0"/>
              </a:rPr>
              <a:t>retrokonwersja</a:t>
            </a:r>
            <a:r>
              <a:rPr lang="pl-PL" sz="2600" dirty="0">
                <a:latin typeface="Garamond" panose="02020404030301010803" pitchFamily="18" charset="0"/>
              </a:rPr>
              <a:t>)</a:t>
            </a:r>
          </a:p>
          <a:p>
            <a:pPr lvl="0"/>
            <a:r>
              <a:rPr lang="pl-PL" sz="2600" dirty="0">
                <a:latin typeface="Garamond" panose="02020404030301010803" pitchFamily="18" charset="0"/>
              </a:rPr>
              <a:t>seria o urzędnikach staropolskich – 14 tomów</a:t>
            </a:r>
          </a:p>
          <a:p>
            <a:pPr marL="169329" indent="0">
              <a:buNone/>
            </a:pPr>
            <a:r>
              <a:rPr lang="pl-PL" sz="2600" dirty="0">
                <a:latin typeface="Garamond" panose="02020404030301010803" pitchFamily="18" charset="0"/>
              </a:rPr>
              <a:t>ponad </a:t>
            </a:r>
            <a:r>
              <a:rPr lang="pl-PL" sz="2600" b="1" dirty="0">
                <a:latin typeface="Garamond" panose="02020404030301010803" pitchFamily="18" charset="0"/>
              </a:rPr>
              <a:t>500 000 skanów </a:t>
            </a:r>
            <a:r>
              <a:rPr lang="pl-PL" sz="2600" dirty="0">
                <a:latin typeface="Garamond" panose="02020404030301010803" pitchFamily="18" charset="0"/>
              </a:rPr>
              <a:t>wysokiej jakości</a:t>
            </a:r>
          </a:p>
          <a:p>
            <a:pPr marL="169329" indent="0">
              <a:buNone/>
            </a:pPr>
            <a:endParaRPr lang="pl-PL" sz="2600" dirty="0">
              <a:latin typeface="Garamond" panose="02020404030301010803" pitchFamily="18" charset="0"/>
              <a:hlinkClick r:id="rId3"/>
            </a:endParaRPr>
          </a:p>
          <a:p>
            <a:pPr marL="169329" indent="0">
              <a:buNone/>
            </a:pPr>
            <a:r>
              <a:rPr lang="pl-PL" sz="2600" dirty="0">
                <a:latin typeface="Garamond" panose="02020404030301010803" pitchFamily="18" charset="0"/>
                <a:hlinkClick r:id="rId3"/>
              </a:rPr>
              <a:t>https://platforma.bk.pan.pl/pl</a:t>
            </a:r>
            <a:endParaRPr lang="pl-PL" sz="2600" dirty="0">
              <a:latin typeface="Garamond" panose="02020404030301010803" pitchFamily="18" charset="0"/>
            </a:endParaRPr>
          </a:p>
          <a:p>
            <a:pPr marL="169329" indent="0">
              <a:buNone/>
            </a:pPr>
            <a:endParaRPr lang="pl-PL" sz="2400" dirty="0">
              <a:latin typeface="Garamond" panose="02020404030301010803" pitchFamily="18" charset="0"/>
            </a:endParaRPr>
          </a:p>
          <a:p>
            <a:pPr marL="0" indent="0">
              <a:spcAft>
                <a:spcPts val="1600"/>
              </a:spcAft>
              <a:buNone/>
            </a:pPr>
            <a:endParaRPr sz="2400" dirty="0">
              <a:latin typeface="Garamond" panose="02020404030301010803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6D331F1-2CFA-2410-053F-DCD21A416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14" y="5469126"/>
            <a:ext cx="8914686" cy="17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879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1038</Words>
  <Application>Microsoft Office PowerPoint</Application>
  <PresentationFormat>Panoramiczny</PresentationFormat>
  <Paragraphs>127</Paragraphs>
  <Slides>33</Slides>
  <Notes>33</Notes>
  <HiddenSlides>0</HiddenSlides>
  <MMClips>0</MMClips>
  <ScaleCrop>false</ScaleCrop>
  <HeadingPairs>
    <vt:vector size="8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3" baseType="lpstr">
      <vt:lpstr>Aptos</vt:lpstr>
      <vt:lpstr>Aptos Display</vt:lpstr>
      <vt:lpstr>Arial</vt:lpstr>
      <vt:lpstr>Garamond</vt:lpstr>
      <vt:lpstr>Montserrat</vt:lpstr>
      <vt:lpstr>Noto Sans</vt:lpstr>
      <vt:lpstr>Source Serif 4</vt:lpstr>
      <vt:lpstr>Motyw pakietu Office</vt:lpstr>
      <vt:lpstr>Simple Light</vt:lpstr>
      <vt:lpstr>Acrobat Document</vt:lpstr>
      <vt:lpstr>Prezentacja programu PowerPoint</vt:lpstr>
      <vt:lpstr>Zdigitalizowane zbiory, cyfrowi asystenci – rozwój czy transformacja  tradycyjnej biblioteki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Małgorzata Cieliczko</dc:creator>
  <cp:lastModifiedBy>Małgorzata Cieliczko</cp:lastModifiedBy>
  <cp:revision>1</cp:revision>
  <dcterms:created xsi:type="dcterms:W3CDTF">2026-04-19T15:23:38Z</dcterms:created>
  <dcterms:modified xsi:type="dcterms:W3CDTF">2026-08-28T23:49:00Z</dcterms:modified>
</cp:coreProperties>
</file>